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99" r:id="rId1"/>
    <p:sldMasterId id="2147483721" r:id="rId2"/>
    <p:sldMasterId id="2147483755" r:id="rId3"/>
    <p:sldMasterId id="2147483782" r:id="rId4"/>
  </p:sldMasterIdLst>
  <p:notesMasterIdLst>
    <p:notesMasterId r:id="rId35"/>
  </p:notesMasterIdLst>
  <p:sldIdLst>
    <p:sldId id="2098" r:id="rId5"/>
    <p:sldId id="344" r:id="rId6"/>
    <p:sldId id="668" r:id="rId7"/>
    <p:sldId id="671" r:id="rId8"/>
    <p:sldId id="673" r:id="rId9"/>
    <p:sldId id="675" r:id="rId10"/>
    <p:sldId id="682" r:id="rId11"/>
    <p:sldId id="681" r:id="rId12"/>
    <p:sldId id="307" r:id="rId13"/>
    <p:sldId id="332" r:id="rId14"/>
    <p:sldId id="683" r:id="rId15"/>
    <p:sldId id="684" r:id="rId16"/>
    <p:sldId id="720" r:id="rId17"/>
    <p:sldId id="722" r:id="rId18"/>
    <p:sldId id="688" r:id="rId19"/>
    <p:sldId id="690" r:id="rId20"/>
    <p:sldId id="689" r:id="rId21"/>
    <p:sldId id="691" r:id="rId22"/>
    <p:sldId id="695" r:id="rId23"/>
    <p:sldId id="721" r:id="rId24"/>
    <p:sldId id="696" r:id="rId25"/>
    <p:sldId id="309" r:id="rId26"/>
    <p:sldId id="697" r:id="rId27"/>
    <p:sldId id="723" r:id="rId28"/>
    <p:sldId id="724" r:id="rId29"/>
    <p:sldId id="701" r:id="rId30"/>
    <p:sldId id="313" r:id="rId31"/>
    <p:sldId id="322" r:id="rId32"/>
    <p:sldId id="719" r:id="rId33"/>
    <p:sldId id="270" r:id="rId34"/>
  </p:sldIdLst>
  <p:sldSz cx="12192000" cy="6858000"/>
  <p:notesSz cx="7010400" cy="9296400"/>
  <p:defaultTextStyle>
    <a:defPPr>
      <a:defRPr lang="en-US"/>
    </a:defPPr>
    <a:lvl1pPr algn="ctr" rtl="0" eaLnBrk="0" fontAlgn="base" hangingPunct="0">
      <a:spcBef>
        <a:spcPct val="50000"/>
      </a:spcBef>
      <a:spcAft>
        <a:spcPct val="0"/>
      </a:spcAft>
      <a:defRPr sz="1600" kern="1200">
        <a:solidFill>
          <a:srgbClr val="000000"/>
        </a:solidFill>
        <a:latin typeface="Arial" charset="0"/>
        <a:ea typeface="+mn-ea"/>
        <a:cs typeface="+mn-cs"/>
      </a:defRPr>
    </a:lvl1pPr>
    <a:lvl2pPr marL="457200" algn="ctr" rtl="0" eaLnBrk="0" fontAlgn="base" hangingPunct="0">
      <a:spcBef>
        <a:spcPct val="50000"/>
      </a:spcBef>
      <a:spcAft>
        <a:spcPct val="0"/>
      </a:spcAft>
      <a:defRPr sz="1600" kern="1200">
        <a:solidFill>
          <a:srgbClr val="000000"/>
        </a:solidFill>
        <a:latin typeface="Arial" charset="0"/>
        <a:ea typeface="+mn-ea"/>
        <a:cs typeface="+mn-cs"/>
      </a:defRPr>
    </a:lvl2pPr>
    <a:lvl3pPr marL="914400" algn="ctr" rtl="0" eaLnBrk="0" fontAlgn="base" hangingPunct="0">
      <a:spcBef>
        <a:spcPct val="50000"/>
      </a:spcBef>
      <a:spcAft>
        <a:spcPct val="0"/>
      </a:spcAft>
      <a:defRPr sz="1600" kern="1200">
        <a:solidFill>
          <a:srgbClr val="000000"/>
        </a:solidFill>
        <a:latin typeface="Arial" charset="0"/>
        <a:ea typeface="+mn-ea"/>
        <a:cs typeface="+mn-cs"/>
      </a:defRPr>
    </a:lvl3pPr>
    <a:lvl4pPr marL="1371600" algn="ctr" rtl="0" eaLnBrk="0" fontAlgn="base" hangingPunct="0">
      <a:spcBef>
        <a:spcPct val="50000"/>
      </a:spcBef>
      <a:spcAft>
        <a:spcPct val="0"/>
      </a:spcAft>
      <a:defRPr sz="1600" kern="1200">
        <a:solidFill>
          <a:srgbClr val="000000"/>
        </a:solidFill>
        <a:latin typeface="Arial" charset="0"/>
        <a:ea typeface="+mn-ea"/>
        <a:cs typeface="+mn-cs"/>
      </a:defRPr>
    </a:lvl4pPr>
    <a:lvl5pPr marL="1828800" algn="ctr" rtl="0" eaLnBrk="0" fontAlgn="base" hangingPunct="0">
      <a:spcBef>
        <a:spcPct val="50000"/>
      </a:spcBef>
      <a:spcAft>
        <a:spcPct val="0"/>
      </a:spcAft>
      <a:defRPr sz="1600" kern="1200">
        <a:solidFill>
          <a:srgbClr val="000000"/>
        </a:solidFill>
        <a:latin typeface="Arial" charset="0"/>
        <a:ea typeface="+mn-ea"/>
        <a:cs typeface="+mn-cs"/>
      </a:defRPr>
    </a:lvl5pPr>
    <a:lvl6pPr marL="2286000" algn="l" defTabSz="914400" rtl="0" eaLnBrk="1" latinLnBrk="0" hangingPunct="1">
      <a:defRPr sz="1600" kern="1200">
        <a:solidFill>
          <a:srgbClr val="000000"/>
        </a:solidFill>
        <a:latin typeface="Arial" charset="0"/>
        <a:ea typeface="+mn-ea"/>
        <a:cs typeface="+mn-cs"/>
      </a:defRPr>
    </a:lvl6pPr>
    <a:lvl7pPr marL="2743200" algn="l" defTabSz="914400" rtl="0" eaLnBrk="1" latinLnBrk="0" hangingPunct="1">
      <a:defRPr sz="1600" kern="1200">
        <a:solidFill>
          <a:srgbClr val="000000"/>
        </a:solidFill>
        <a:latin typeface="Arial" charset="0"/>
        <a:ea typeface="+mn-ea"/>
        <a:cs typeface="+mn-cs"/>
      </a:defRPr>
    </a:lvl7pPr>
    <a:lvl8pPr marL="3200400" algn="l" defTabSz="914400" rtl="0" eaLnBrk="1" latinLnBrk="0" hangingPunct="1">
      <a:defRPr sz="1600" kern="1200">
        <a:solidFill>
          <a:srgbClr val="000000"/>
        </a:solidFill>
        <a:latin typeface="Arial" charset="0"/>
        <a:ea typeface="+mn-ea"/>
        <a:cs typeface="+mn-cs"/>
      </a:defRPr>
    </a:lvl8pPr>
    <a:lvl9pPr marL="3657600" algn="l" defTabSz="914400" rtl="0" eaLnBrk="1" latinLnBrk="0" hangingPunct="1">
      <a:defRPr sz="1600" kern="1200">
        <a:solidFill>
          <a:srgbClr val="000000"/>
        </a:solidFill>
        <a:latin typeface="Arial"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33"/>
    <p:restoredTop sz="89070" autoAdjust="0"/>
  </p:normalViewPr>
  <p:slideViewPr>
    <p:cSldViewPr snapToGrid="0" snapToObjects="1">
      <p:cViewPr varScale="1">
        <p:scale>
          <a:sx n="76" d="100"/>
          <a:sy n="76" d="100"/>
        </p:scale>
        <p:origin x="1147" y="62"/>
      </p:cViewPr>
      <p:guideLst/>
    </p:cSldViewPr>
  </p:slid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9686603D-B62B-4661-9794-DDBA2F6D98E4}" type="datetimeFigureOut">
              <a:rPr lang="en-US" smtClean="0"/>
              <a:t>5/12/2022</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B295AC98-0155-4D76-BE92-1928553507DF}" type="slidenum">
              <a:rPr lang="en-US" smtClean="0"/>
              <a:t>‹#›</a:t>
            </a:fld>
            <a:endParaRPr lang="en-US"/>
          </a:p>
        </p:txBody>
      </p:sp>
    </p:spTree>
    <p:extLst>
      <p:ext uri="{BB962C8B-B14F-4D97-AF65-F5344CB8AC3E}">
        <p14:creationId xmlns:p14="http://schemas.microsoft.com/office/powerpoint/2010/main" val="2763191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5"/>
          </p:nvPr>
        </p:nvSpPr>
        <p:spPr/>
        <p:txBody>
          <a:bodyPr/>
          <a:lstStyle/>
          <a:p>
            <a:fld id="{6DE649CB-0B81-4204-A849-0379B10D6E2B}" type="slidenum">
              <a:rPr lang="en-US" smtClean="0"/>
              <a:t>1</a:t>
            </a:fld>
            <a:endParaRPr lang="en-US" dirty="0"/>
          </a:p>
        </p:txBody>
      </p:sp>
    </p:spTree>
    <p:extLst>
      <p:ext uri="{BB962C8B-B14F-4D97-AF65-F5344CB8AC3E}">
        <p14:creationId xmlns:p14="http://schemas.microsoft.com/office/powerpoint/2010/main" val="24257503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0528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57886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59439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77244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9646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854713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0263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883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45590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00934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a:ln/>
        </p:spPr>
      </p:sp>
      <p:sp>
        <p:nvSpPr>
          <p:cNvPr id="1792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792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32B18A57-57B0-4760-8B39-1515E12D08B8}" type="slidenum">
              <a:rPr lang="en-US" altLang="en-US" sz="1200">
                <a:solidFill>
                  <a:schemeClr val="tx1"/>
                </a:solidFill>
              </a:rPr>
              <a:pPr/>
              <a:t>2</a:t>
            </a:fld>
            <a:endParaRPr lang="en-US" altLang="en-US" sz="1200">
              <a:solidFill>
                <a:schemeClr val="tx1"/>
              </a:solidFill>
            </a:endParaRPr>
          </a:p>
        </p:txBody>
      </p:sp>
    </p:spTree>
    <p:extLst>
      <p:ext uri="{BB962C8B-B14F-4D97-AF65-F5344CB8AC3E}">
        <p14:creationId xmlns:p14="http://schemas.microsoft.com/office/powerpoint/2010/main" val="29125055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289128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87026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3300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02441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722520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649CB-0B81-4204-A849-0379B10D6E2B}" type="slidenum">
              <a:rPr lang="en-US" smtClean="0"/>
              <a:t>25</a:t>
            </a:fld>
            <a:endParaRPr lang="en-US" dirty="0"/>
          </a:p>
        </p:txBody>
      </p:sp>
    </p:spTree>
    <p:extLst>
      <p:ext uri="{BB962C8B-B14F-4D97-AF65-F5344CB8AC3E}">
        <p14:creationId xmlns:p14="http://schemas.microsoft.com/office/powerpoint/2010/main" val="15409243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60127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62343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883147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E649CB-0B81-4204-A849-0379B10D6E2B}" type="slidenum">
              <a:rPr lang="en-US" smtClean="0"/>
              <a:t>29</a:t>
            </a:fld>
            <a:endParaRPr lang="en-US" dirty="0"/>
          </a:p>
        </p:txBody>
      </p:sp>
    </p:spTree>
    <p:extLst>
      <p:ext uri="{BB962C8B-B14F-4D97-AF65-F5344CB8AC3E}">
        <p14:creationId xmlns:p14="http://schemas.microsoft.com/office/powerpoint/2010/main" val="1926153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332125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E649CB-0B81-4204-A849-0379B10D6E2B}" type="slidenum">
              <a:rPr lang="en-US" smtClean="0"/>
              <a:t>30</a:t>
            </a:fld>
            <a:endParaRPr lang="en-US" dirty="0"/>
          </a:p>
        </p:txBody>
      </p:sp>
    </p:spTree>
    <p:extLst>
      <p:ext uri="{BB962C8B-B14F-4D97-AF65-F5344CB8AC3E}">
        <p14:creationId xmlns:p14="http://schemas.microsoft.com/office/powerpoint/2010/main" val="2782685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53982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92864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1776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4317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36176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130574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2.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2.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2.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9.jpg"/><Relationship Id="rId1" Type="http://schemas.openxmlformats.org/officeDocument/2006/relationships/slideMaster" Target="../slideMasters/slideMaster2.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2.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2.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2.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9.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www.linkedin.com/company/epri" TargetMode="External"/><Relationship Id="rId7" Type="http://schemas.openxmlformats.org/officeDocument/2006/relationships/hyperlink" Target="https://twitter.com/EPRINews" TargetMode="External"/><Relationship Id="rId2" Type="http://schemas.openxmlformats.org/officeDocument/2006/relationships/hyperlink" Target="http://www.epri.com/" TargetMode="External"/><Relationship Id="rId1" Type="http://schemas.openxmlformats.org/officeDocument/2006/relationships/slideMaster" Target="../slideMasters/slideMaster3.xml"/><Relationship Id="rId6" Type="http://schemas.openxmlformats.org/officeDocument/2006/relationships/image" Target="../media/image5.png"/><Relationship Id="rId5" Type="http://schemas.openxmlformats.org/officeDocument/2006/relationships/hyperlink" Target="https://www.facebook.com/EPRI/" TargetMode="External"/><Relationship Id="rId4" Type="http://schemas.openxmlformats.org/officeDocument/2006/relationships/image" Target="../media/image4.png"/><Relationship Id="rId9" Type="http://schemas.openxmlformats.org/officeDocument/2006/relationships/image" Target="../media/image2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www.linkedin.com/company/epri" TargetMode="External"/><Relationship Id="rId7" Type="http://schemas.openxmlformats.org/officeDocument/2006/relationships/hyperlink" Target="https://twitter.com/EPRINews" TargetMode="External"/><Relationship Id="rId2" Type="http://schemas.openxmlformats.org/officeDocument/2006/relationships/hyperlink" Target="http://www.epri.com/" TargetMode="External"/><Relationship Id="rId1" Type="http://schemas.openxmlformats.org/officeDocument/2006/relationships/slideMaster" Target="../slideMasters/slideMaster4.xml"/><Relationship Id="rId6" Type="http://schemas.openxmlformats.org/officeDocument/2006/relationships/image" Target="../media/image5.png"/><Relationship Id="rId5" Type="http://schemas.openxmlformats.org/officeDocument/2006/relationships/hyperlink" Target="https://www.facebook.com/EPRI/" TargetMode="External"/><Relationship Id="rId4" Type="http://schemas.openxmlformats.org/officeDocument/2006/relationships/image" Target="../media/image4.png"/><Relationship Id="rId9" Type="http://schemas.openxmlformats.org/officeDocument/2006/relationships/image" Target="../media/image21.png"/></Relationships>
</file>

<file path=ppt/slideLayouts/_rels/slideLayout7.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EPRI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EDFE55-CD97-4806-B97B-A9091661CD4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8708"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28707"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9" name="Rectangle 8"/>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8"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5" name="Group 24">
            <a:extLst>
              <a:ext uri="{FF2B5EF4-FFF2-40B4-BE49-F238E27FC236}">
                <a16:creationId xmlns:a16="http://schemas.microsoft.com/office/drawing/2014/main" id="{3915F8B0-B666-42D5-9101-41C9E224E801}"/>
              </a:ext>
            </a:extLst>
          </p:cNvPr>
          <p:cNvGrpSpPr/>
          <p:nvPr/>
        </p:nvGrpSpPr>
        <p:grpSpPr>
          <a:xfrm>
            <a:off x="338624" y="6181725"/>
            <a:ext cx="4435668" cy="542465"/>
            <a:chOff x="338624" y="6181725"/>
            <a:chExt cx="4435668" cy="542465"/>
          </a:xfrm>
        </p:grpSpPr>
        <p:sp>
          <p:nvSpPr>
            <p:cNvPr id="26" name="Text Box 47">
              <a:extLst>
                <a:ext uri="{FF2B5EF4-FFF2-40B4-BE49-F238E27FC236}">
                  <a16:creationId xmlns:a16="http://schemas.microsoft.com/office/drawing/2014/main" id="{8E8588FC-1D76-47C5-B595-0F9502D2BC62}"/>
                </a:ext>
              </a:extLst>
            </p:cNvPr>
            <p:cNvSpPr txBox="1">
              <a:spLocks noChangeArrowheads="1"/>
            </p:cNvSpPr>
            <p:nvPr/>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7" name="TextBox 26">
              <a:hlinkClick r:id="rId3"/>
              <a:extLst>
                <a:ext uri="{FF2B5EF4-FFF2-40B4-BE49-F238E27FC236}">
                  <a16:creationId xmlns:a16="http://schemas.microsoft.com/office/drawing/2014/main" id="{B555F5C0-13E9-4F31-AC9E-6AA423B9AA45}"/>
                </a:ext>
              </a:extLst>
            </p:cNvPr>
            <p:cNvSpPr txBox="1"/>
            <p:nvPr/>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28" name="Straight Connector 27">
              <a:extLst>
                <a:ext uri="{FF2B5EF4-FFF2-40B4-BE49-F238E27FC236}">
                  <a16:creationId xmlns:a16="http://schemas.microsoft.com/office/drawing/2014/main" id="{23518BE5-5103-47F0-BFFA-88320B777BD5}"/>
                </a:ext>
              </a:extLst>
            </p:cNvPr>
            <p:cNvCxnSpPr/>
            <p:nvPr/>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9" name="Picture 28">
              <a:hlinkClick r:id="rId4"/>
              <a:extLst>
                <a:ext uri="{FF2B5EF4-FFF2-40B4-BE49-F238E27FC236}">
                  <a16:creationId xmlns:a16="http://schemas.microsoft.com/office/drawing/2014/main" id="{F99B0C38-6987-4402-AC71-C1BDE714DE3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0" name="Picture 29">
              <a:hlinkClick r:id="rId6"/>
              <a:extLst>
                <a:ext uri="{FF2B5EF4-FFF2-40B4-BE49-F238E27FC236}">
                  <a16:creationId xmlns:a16="http://schemas.microsoft.com/office/drawing/2014/main" id="{5B7BD5C0-06C6-4AB3-BC4D-383CBA3FC50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1" name="Picture 30">
              <a:hlinkClick r:id="rId8"/>
              <a:extLst>
                <a:ext uri="{FF2B5EF4-FFF2-40B4-BE49-F238E27FC236}">
                  <a16:creationId xmlns:a16="http://schemas.microsoft.com/office/drawing/2014/main" id="{D6A42936-581D-4AE8-8C5D-114B70E95E1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1367522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with Highlight Bo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3E03F-F02F-4FA3-91CB-67CB140953AE}"/>
              </a:ext>
            </a:extLst>
          </p:cNvPr>
          <p:cNvSpPr>
            <a:spLocks noGrp="1"/>
          </p:cNvSpPr>
          <p:nvPr>
            <p:ph type="title"/>
          </p:nvPr>
        </p:nvSpPr>
        <p:spPr>
          <a:xfrm>
            <a:off x="365760" y="182563"/>
            <a:ext cx="11430000" cy="731520"/>
          </a:xfrm>
        </p:spPr>
        <p:txBody>
          <a:bodyPr/>
          <a:lstStyle/>
          <a:p>
            <a:r>
              <a:rPr lang="en-US"/>
              <a:t>Click to edit Master title style</a:t>
            </a:r>
          </a:p>
        </p:txBody>
      </p:sp>
      <p:sp>
        <p:nvSpPr>
          <p:cNvPr id="5" name="Text Placeholder 4">
            <a:extLst>
              <a:ext uri="{FF2B5EF4-FFF2-40B4-BE49-F238E27FC236}">
                <a16:creationId xmlns:a16="http://schemas.microsoft.com/office/drawing/2014/main" id="{527D7085-5105-4024-BD3C-F69FB71287EC}"/>
              </a:ext>
            </a:extLst>
          </p:cNvPr>
          <p:cNvSpPr>
            <a:spLocks noGrp="1"/>
          </p:cNvSpPr>
          <p:nvPr>
            <p:ph type="body" sz="quarter" idx="10"/>
          </p:nvPr>
        </p:nvSpPr>
        <p:spPr>
          <a:xfrm>
            <a:off x="365760" y="5943600"/>
            <a:ext cx="11430000" cy="548640"/>
          </a:xfrm>
          <a:solidFill>
            <a:srgbClr val="0040C0"/>
          </a:solidFill>
        </p:spPr>
        <p:txBody>
          <a:bodyPr anchor="ctr">
            <a:normAutofit/>
          </a:bodyPr>
          <a:lstStyle>
            <a:lvl1pPr marL="0" indent="0" algn="ctr">
              <a:buNone/>
              <a:defRPr sz="2800" b="1">
                <a:solidFill>
                  <a:schemeClr val="bg1"/>
                </a:solidFill>
                <a:latin typeface="+mj-lt"/>
              </a:defRPr>
            </a:lvl1pPr>
            <a:lvl2pPr marL="287338" indent="0">
              <a:buNone/>
              <a:defRPr/>
            </a:lvl2pPr>
          </a:lstStyle>
          <a:p>
            <a:pPr lvl="0"/>
            <a:r>
              <a:rPr lang="en-US"/>
              <a:t>Click to edit Master text styles</a:t>
            </a:r>
          </a:p>
        </p:txBody>
      </p:sp>
    </p:spTree>
    <p:extLst>
      <p:ext uri="{BB962C8B-B14F-4D97-AF65-F5344CB8AC3E}">
        <p14:creationId xmlns:p14="http://schemas.microsoft.com/office/powerpoint/2010/main" val="1895805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lstStyle/>
          <a:p>
            <a:r>
              <a:rPr lang="en-US"/>
              <a:t>Click to edit Master title style</a:t>
            </a:r>
            <a:endParaRPr lang="en-US" dirty="0"/>
          </a:p>
        </p:txBody>
      </p:sp>
    </p:spTree>
    <p:extLst>
      <p:ext uri="{BB962C8B-B14F-4D97-AF65-F5344CB8AC3E}">
        <p14:creationId xmlns:p14="http://schemas.microsoft.com/office/powerpoint/2010/main" val="18711149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65760" y="1005840"/>
            <a:ext cx="5577840" cy="539496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005840"/>
            <a:ext cx="5577840" cy="539496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96817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s with Highlight Box">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65760" y="1005840"/>
            <a:ext cx="5577840" cy="484632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005840"/>
            <a:ext cx="5577840" cy="484632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A406BC8-8ED2-4FB9-9CC1-C26081116C72}"/>
              </a:ext>
            </a:extLst>
          </p:cNvPr>
          <p:cNvSpPr>
            <a:spLocks noGrp="1"/>
          </p:cNvSpPr>
          <p:nvPr>
            <p:ph type="body" sz="quarter" idx="10"/>
          </p:nvPr>
        </p:nvSpPr>
        <p:spPr>
          <a:xfrm>
            <a:off x="365760" y="5943600"/>
            <a:ext cx="11430000" cy="548640"/>
          </a:xfrm>
          <a:solidFill>
            <a:srgbClr val="0040C0"/>
          </a:solidFill>
        </p:spPr>
        <p:txBody>
          <a:bodyPr anchor="ctr">
            <a:normAutofit/>
          </a:bodyPr>
          <a:lstStyle>
            <a:lvl1pPr marL="0" indent="0" algn="ctr">
              <a:buNone/>
              <a:defRPr sz="2800" b="1">
                <a:solidFill>
                  <a:schemeClr val="bg1"/>
                </a:solidFill>
                <a:latin typeface="+mj-lt"/>
              </a:defRPr>
            </a:lvl1pPr>
            <a:lvl2pPr marL="287338" indent="0">
              <a:buNone/>
              <a:defRPr/>
            </a:lvl2pPr>
          </a:lstStyle>
          <a:p>
            <a:pPr lvl="0"/>
            <a:r>
              <a:rPr lang="en-US"/>
              <a:t>Click to edit Master text styles</a:t>
            </a:r>
          </a:p>
        </p:txBody>
      </p:sp>
    </p:spTree>
    <p:extLst>
      <p:ext uri="{BB962C8B-B14F-4D97-AF65-F5344CB8AC3E}">
        <p14:creationId xmlns:p14="http://schemas.microsoft.com/office/powerpoint/2010/main" val="3520791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182880"/>
            <a:ext cx="11430000" cy="73152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65760" y="1005840"/>
            <a:ext cx="5577840" cy="639762"/>
          </a:xfrm>
        </p:spPr>
        <p:txBody>
          <a:bodyPr anchor="b">
            <a:normAutofit/>
          </a:bodyPr>
          <a:lstStyle>
            <a:lvl1pPr marL="0" indent="0">
              <a:buNone/>
              <a:defRPr sz="2400" b="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760" y="1737360"/>
            <a:ext cx="5577840" cy="466344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005840"/>
            <a:ext cx="5577840" cy="639762"/>
          </a:xfrm>
        </p:spPr>
        <p:txBody>
          <a:bodyPr anchor="b">
            <a:normAutofit/>
          </a:bodyPr>
          <a:lstStyle>
            <a:lvl1pPr marL="0" indent="0">
              <a:buNone/>
              <a:defRPr sz="2400" b="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19" y="1737360"/>
            <a:ext cx="5577840" cy="466344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45922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04092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p:nvSpPr>
        <p:spPr bwMode="auto">
          <a:xfrm>
            <a:off x="6096000" y="102457"/>
            <a:ext cx="6096000" cy="6572979"/>
          </a:xfrm>
          <a:prstGeom prst="rect">
            <a:avLst/>
          </a:prstGeom>
          <a:solidFill>
            <a:schemeClr val="tx2">
              <a:lumMod val="50000"/>
            </a:schemeClr>
          </a:solidFill>
          <a:ln w="9525" cap="flat" cmpd="sng" algn="ctr">
            <a:noFill/>
            <a:prstDash val="solid"/>
            <a:round/>
            <a:headEnd type="none" w="med" len="med"/>
            <a:tailEnd type="none" w="med" len="med"/>
          </a:ln>
          <a:effectLst>
            <a:innerShdw blurRad="431800" dist="50800" dir="108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p:nvSpPr>
        <p:spPr bwMode="auto">
          <a:xfrm>
            <a:off x="6230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4B61A130-D3A2-4741-98F0-78A9FBA9C5FB}"/>
              </a:ext>
            </a:extLst>
          </p:cNvPr>
          <p:cNvSpPr>
            <a:spLocks noGrp="1"/>
          </p:cNvSpPr>
          <p:nvPr>
            <p:ph type="title"/>
          </p:nvPr>
        </p:nvSpPr>
        <p:spPr>
          <a:xfrm>
            <a:off x="365760" y="182563"/>
            <a:ext cx="5339301" cy="1159220"/>
          </a:xfrm>
        </p:spPr>
        <p:txBody>
          <a:bodyPr/>
          <a:lstStyle/>
          <a:p>
            <a:r>
              <a:rPr lang="en-US"/>
              <a:t>Click to edit Master title style</a:t>
            </a:r>
            <a:endParaRPr lang="en-US" dirty="0"/>
          </a:p>
        </p:txBody>
      </p:sp>
      <p:sp>
        <p:nvSpPr>
          <p:cNvPr id="5" name="Content Placeholder 2">
            <a:extLst>
              <a:ext uri="{FF2B5EF4-FFF2-40B4-BE49-F238E27FC236}">
                <a16:creationId xmlns:a16="http://schemas.microsoft.com/office/drawing/2014/main" id="{E42C4622-94B6-44D4-A6B7-3ABD2A3DA000}"/>
              </a:ext>
            </a:extLst>
          </p:cNvPr>
          <p:cNvSpPr>
            <a:spLocks noGrp="1"/>
          </p:cNvSpPr>
          <p:nvPr>
            <p:ph sz="half" idx="1"/>
          </p:nvPr>
        </p:nvSpPr>
        <p:spPr>
          <a:xfrm>
            <a:off x="365760"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id="{BFA936AF-75D5-4131-8412-21BBADB7B7A5}"/>
              </a:ext>
            </a:extLst>
          </p:cNvPr>
          <p:cNvSpPr>
            <a:spLocks noGrp="1"/>
          </p:cNvSpPr>
          <p:nvPr>
            <p:ph idx="10"/>
          </p:nvPr>
        </p:nvSpPr>
        <p:spPr>
          <a:xfrm>
            <a:off x="642067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27816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p:nvSpPr>
        <p:spPr bwMode="auto">
          <a:xfrm>
            <a:off x="0" y="102457"/>
            <a:ext cx="6096000" cy="6572979"/>
          </a:xfrm>
          <a:prstGeom prst="rect">
            <a:avLst/>
          </a:prstGeom>
          <a:solidFill>
            <a:schemeClr val="tx2">
              <a:lumMod val="50000"/>
            </a:schemeClr>
          </a:solidFill>
          <a:ln w="9525" cap="flat" cmpd="sng" algn="ctr">
            <a:noFill/>
            <a:prstDash val="solid"/>
            <a:round/>
            <a:headEnd type="none" w="med" len="med"/>
            <a:tailEnd type="none" w="med" len="med"/>
          </a:ln>
          <a:effectLst>
            <a:innerShdw blurRad="431800" dist="50800" dir="108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9" name="Title 1">
            <a:extLst>
              <a:ext uri="{FF2B5EF4-FFF2-40B4-BE49-F238E27FC236}">
                <a16:creationId xmlns:a16="http://schemas.microsoft.com/office/drawing/2014/main" id="{194B0ED0-AA7A-498C-AD8A-0B253F5728D7}"/>
              </a:ext>
            </a:extLst>
          </p:cNvPr>
          <p:cNvSpPr>
            <a:spLocks noGrp="1"/>
          </p:cNvSpPr>
          <p:nvPr>
            <p:ph type="title"/>
          </p:nvPr>
        </p:nvSpPr>
        <p:spPr>
          <a:xfrm>
            <a:off x="6420678" y="182563"/>
            <a:ext cx="5339301" cy="1159220"/>
          </a:xfrm>
        </p:spPr>
        <p:txBody>
          <a:body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77646DC3-E2A5-4F68-86AC-14EB8BC340EE}"/>
              </a:ext>
            </a:extLst>
          </p:cNvPr>
          <p:cNvSpPr>
            <a:spLocks noGrp="1"/>
          </p:cNvSpPr>
          <p:nvPr>
            <p:ph sz="half" idx="1"/>
          </p:nvPr>
        </p:nvSpPr>
        <p:spPr>
          <a:xfrm>
            <a:off x="6420678" y="1749288"/>
            <a:ext cx="5339301"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a:extLst>
              <a:ext uri="{FF2B5EF4-FFF2-40B4-BE49-F238E27FC236}">
                <a16:creationId xmlns:a16="http://schemas.microsoft.com/office/drawing/2014/main" id="{B6F6667A-CB20-4940-A3BF-E7F481E3E504}"/>
              </a:ext>
            </a:extLst>
          </p:cNvPr>
          <p:cNvSpPr>
            <a:spLocks noGrp="1"/>
          </p:cNvSpPr>
          <p:nvPr>
            <p:ph idx="10"/>
          </p:nvPr>
        </p:nvSpPr>
        <p:spPr>
          <a:xfrm>
            <a:off x="360459"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42408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p:nvSpPr>
        <p:spPr bwMode="auto">
          <a:xfrm>
            <a:off x="6096000" y="102457"/>
            <a:ext cx="6096000" cy="6572979"/>
          </a:xfrm>
          <a:prstGeom prst="rect">
            <a:avLst/>
          </a:prstGeom>
          <a:solidFill>
            <a:schemeClr val="tx2">
              <a:lumMod val="20000"/>
              <a:lumOff val="80000"/>
            </a:schemeClr>
          </a:solidFill>
          <a:ln w="9525" cap="flat" cmpd="sng" algn="ctr">
            <a:noFill/>
            <a:prstDash val="solid"/>
            <a:round/>
            <a:headEnd type="none" w="med" len="med"/>
            <a:tailEnd type="none" w="med" len="med"/>
          </a:ln>
          <a:effectLst>
            <a:innerShdw blurRad="431800" dist="50800" dir="10800000">
              <a:schemeClr val="tx2">
                <a:lumMod val="60000"/>
                <a:lumOff val="40000"/>
                <a:alpha val="50000"/>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p:nvSpPr>
        <p:spPr bwMode="auto">
          <a:xfrm>
            <a:off x="6230867" y="242761"/>
            <a:ext cx="5793898" cy="6295604"/>
          </a:xfrm>
          <a:prstGeom prst="rect">
            <a:avLst/>
          </a:prstGeom>
          <a:noFill/>
          <a:ln w="12700"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5200E9EE-67EE-4D59-B1FB-C22C06206255}"/>
              </a:ext>
            </a:extLst>
          </p:cNvPr>
          <p:cNvSpPr>
            <a:spLocks noGrp="1"/>
          </p:cNvSpPr>
          <p:nvPr>
            <p:ph type="title"/>
          </p:nvPr>
        </p:nvSpPr>
        <p:spPr>
          <a:xfrm>
            <a:off x="365760" y="182563"/>
            <a:ext cx="5339301" cy="1159220"/>
          </a:xfrm>
        </p:spPr>
        <p:txBody>
          <a:bodyPr/>
          <a:lstStyle/>
          <a:p>
            <a:r>
              <a:rPr lang="en-US"/>
              <a:t>Click to edit Master title style</a:t>
            </a:r>
            <a:endParaRPr lang="en-US" dirty="0"/>
          </a:p>
        </p:txBody>
      </p:sp>
      <p:sp>
        <p:nvSpPr>
          <p:cNvPr id="5" name="Content Placeholder 2">
            <a:extLst>
              <a:ext uri="{FF2B5EF4-FFF2-40B4-BE49-F238E27FC236}">
                <a16:creationId xmlns:a16="http://schemas.microsoft.com/office/drawing/2014/main" id="{B3C68E99-DB4B-4542-AF5C-FDB1D78A06CE}"/>
              </a:ext>
            </a:extLst>
          </p:cNvPr>
          <p:cNvSpPr>
            <a:spLocks noGrp="1"/>
          </p:cNvSpPr>
          <p:nvPr>
            <p:ph sz="half" idx="1"/>
          </p:nvPr>
        </p:nvSpPr>
        <p:spPr>
          <a:xfrm>
            <a:off x="365760"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a16="http://schemas.microsoft.com/office/drawing/2014/main" id="{5798B35B-0B31-4DBE-AE41-6C369DD35675}"/>
              </a:ext>
            </a:extLst>
          </p:cNvPr>
          <p:cNvSpPr>
            <a:spLocks noGrp="1"/>
          </p:cNvSpPr>
          <p:nvPr>
            <p:ph sz="half" idx="10"/>
          </p:nvPr>
        </p:nvSpPr>
        <p:spPr>
          <a:xfrm>
            <a:off x="6368995"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02129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4_Two Columns with 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82204D-AA59-4281-B094-CDB0E6D6948A}"/>
              </a:ext>
            </a:extLst>
          </p:cNvPr>
          <p:cNvSpPr/>
          <p:nvPr/>
        </p:nvSpPr>
        <p:spPr bwMode="auto">
          <a:xfrm>
            <a:off x="0" y="102457"/>
            <a:ext cx="6096000" cy="6572979"/>
          </a:xfrm>
          <a:prstGeom prst="rect">
            <a:avLst/>
          </a:prstGeom>
          <a:solidFill>
            <a:schemeClr val="tx2">
              <a:lumMod val="20000"/>
              <a:lumOff val="80000"/>
            </a:schemeClr>
          </a:solidFill>
          <a:ln w="9525" cap="flat" cmpd="sng" algn="ctr">
            <a:noFill/>
            <a:prstDash val="solid"/>
            <a:round/>
            <a:headEnd type="none" w="med" len="med"/>
            <a:tailEnd type="none" w="med" len="med"/>
          </a:ln>
          <a:effectLst>
            <a:innerShdw blurRad="431800" dist="50800" dir="10800000">
              <a:schemeClr val="tx2">
                <a:lumMod val="60000"/>
                <a:lumOff val="40000"/>
                <a:alpha val="50000"/>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5" name="Rectangle 4">
            <a:extLst>
              <a:ext uri="{FF2B5EF4-FFF2-40B4-BE49-F238E27FC236}">
                <a16:creationId xmlns:a16="http://schemas.microsoft.com/office/drawing/2014/main" id="{ACF1E9CB-7558-4122-A62E-9942A0DBBB65}"/>
              </a:ext>
            </a:extLst>
          </p:cNvPr>
          <p:cNvSpPr/>
          <p:nvPr/>
        </p:nvSpPr>
        <p:spPr bwMode="auto">
          <a:xfrm>
            <a:off x="134867" y="242761"/>
            <a:ext cx="5793898" cy="6295604"/>
          </a:xfrm>
          <a:prstGeom prst="rect">
            <a:avLst/>
          </a:prstGeom>
          <a:noFill/>
          <a:ln w="12700"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6" name="Title 1">
            <a:extLst>
              <a:ext uri="{FF2B5EF4-FFF2-40B4-BE49-F238E27FC236}">
                <a16:creationId xmlns:a16="http://schemas.microsoft.com/office/drawing/2014/main" id="{C75E6752-5F59-4508-8F3C-FF9D1B047611}"/>
              </a:ext>
            </a:extLst>
          </p:cNvPr>
          <p:cNvSpPr>
            <a:spLocks noGrp="1"/>
          </p:cNvSpPr>
          <p:nvPr>
            <p:ph type="title"/>
          </p:nvPr>
        </p:nvSpPr>
        <p:spPr>
          <a:xfrm>
            <a:off x="6368995" y="182563"/>
            <a:ext cx="5501235" cy="1159220"/>
          </a:xfrm>
        </p:spPr>
        <p:txBody>
          <a:bodyPr/>
          <a:lstStyle/>
          <a:p>
            <a:r>
              <a:rPr lang="en-US"/>
              <a:t>Click to edit Master title style</a:t>
            </a:r>
            <a:endParaRPr lang="en-US" dirty="0"/>
          </a:p>
        </p:txBody>
      </p:sp>
      <p:sp>
        <p:nvSpPr>
          <p:cNvPr id="7" name="Content Placeholder 2">
            <a:extLst>
              <a:ext uri="{FF2B5EF4-FFF2-40B4-BE49-F238E27FC236}">
                <a16:creationId xmlns:a16="http://schemas.microsoft.com/office/drawing/2014/main" id="{0A977035-A32B-4655-A3B4-502342320F06}"/>
              </a:ext>
            </a:extLst>
          </p:cNvPr>
          <p:cNvSpPr>
            <a:spLocks noGrp="1"/>
          </p:cNvSpPr>
          <p:nvPr>
            <p:ph sz="half" idx="1"/>
          </p:nvPr>
        </p:nvSpPr>
        <p:spPr>
          <a:xfrm>
            <a:off x="365760"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a16="http://schemas.microsoft.com/office/drawing/2014/main" id="{4ACBB8F7-81EE-4B65-A5E7-C39C5D0E3C84}"/>
              </a:ext>
            </a:extLst>
          </p:cNvPr>
          <p:cNvSpPr>
            <a:spLocks noGrp="1"/>
          </p:cNvSpPr>
          <p:nvPr>
            <p:ph sz="half" idx="10"/>
          </p:nvPr>
        </p:nvSpPr>
        <p:spPr>
          <a:xfrm>
            <a:off x="6368995"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0398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NUC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08956C-18D0-412B-95E3-E5C100C5EE1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0"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31"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32" name="Rectangle 31"/>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34"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7" name="Group 26">
            <a:extLst>
              <a:ext uri="{FF2B5EF4-FFF2-40B4-BE49-F238E27FC236}">
                <a16:creationId xmlns:a16="http://schemas.microsoft.com/office/drawing/2014/main" id="{05ED8085-ABA4-48ED-A519-0831B00D8554}"/>
              </a:ext>
            </a:extLst>
          </p:cNvPr>
          <p:cNvGrpSpPr/>
          <p:nvPr/>
        </p:nvGrpSpPr>
        <p:grpSpPr>
          <a:xfrm>
            <a:off x="338624" y="6181725"/>
            <a:ext cx="4435668" cy="542465"/>
            <a:chOff x="338624" y="6181725"/>
            <a:chExt cx="4435668" cy="542465"/>
          </a:xfrm>
        </p:grpSpPr>
        <p:sp>
          <p:nvSpPr>
            <p:cNvPr id="28" name="Text Box 47">
              <a:extLst>
                <a:ext uri="{FF2B5EF4-FFF2-40B4-BE49-F238E27FC236}">
                  <a16:creationId xmlns:a16="http://schemas.microsoft.com/office/drawing/2014/main" id="{F4F39EAF-D093-4E70-B2D6-880ADC60D8A1}"/>
                </a:ext>
              </a:extLst>
            </p:cNvPr>
            <p:cNvSpPr txBox="1">
              <a:spLocks noChangeArrowheads="1"/>
            </p:cNvSpPr>
            <p:nvPr/>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9" name="TextBox 28">
              <a:hlinkClick r:id="rId3"/>
              <a:extLst>
                <a:ext uri="{FF2B5EF4-FFF2-40B4-BE49-F238E27FC236}">
                  <a16:creationId xmlns:a16="http://schemas.microsoft.com/office/drawing/2014/main" id="{70A982AF-08B3-4ACE-B2CD-2630BF146A3C}"/>
                </a:ext>
              </a:extLst>
            </p:cNvPr>
            <p:cNvSpPr txBox="1"/>
            <p:nvPr/>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33" name="Straight Connector 32">
              <a:extLst>
                <a:ext uri="{FF2B5EF4-FFF2-40B4-BE49-F238E27FC236}">
                  <a16:creationId xmlns:a16="http://schemas.microsoft.com/office/drawing/2014/main" id="{CF511B19-8779-4ED6-BFF5-0D994F5C5A65}"/>
                </a:ext>
              </a:extLst>
            </p:cNvPr>
            <p:cNvCxnSpPr/>
            <p:nvPr/>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5" name="Picture 34">
              <a:hlinkClick r:id="rId4"/>
              <a:extLst>
                <a:ext uri="{FF2B5EF4-FFF2-40B4-BE49-F238E27FC236}">
                  <a16:creationId xmlns:a16="http://schemas.microsoft.com/office/drawing/2014/main" id="{AFE65F2A-EA10-45F6-AC3E-CEEF60A74DC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6" name="Picture 35">
              <a:hlinkClick r:id="rId6"/>
              <a:extLst>
                <a:ext uri="{FF2B5EF4-FFF2-40B4-BE49-F238E27FC236}">
                  <a16:creationId xmlns:a16="http://schemas.microsoft.com/office/drawing/2014/main" id="{0DE3DCEC-148B-448A-9E2A-45B1BBF5BCF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7" name="Picture 36">
              <a:hlinkClick r:id="rId8"/>
              <a:extLst>
                <a:ext uri="{FF2B5EF4-FFF2-40B4-BE49-F238E27FC236}">
                  <a16:creationId xmlns:a16="http://schemas.microsoft.com/office/drawing/2014/main" id="{EFB9741B-B64E-4FCE-8F82-2A995BEB50A5}"/>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0806771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p:nvSpPr>
        <p:spPr bwMode="auto">
          <a:xfrm>
            <a:off x="0" y="906308"/>
            <a:ext cx="4071169" cy="5769128"/>
          </a:xfrm>
          <a:prstGeom prst="rect">
            <a:avLst/>
          </a:prstGeom>
          <a:solidFill>
            <a:schemeClr val="tx2">
              <a:lumMod val="5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Rectangle 3">
            <a:extLst>
              <a:ext uri="{FF2B5EF4-FFF2-40B4-BE49-F238E27FC236}">
                <a16:creationId xmlns:a16="http://schemas.microsoft.com/office/drawing/2014/main" id="{E7DE2BCA-D966-4BA4-98A1-F55CD4BEB28B}"/>
              </a:ext>
            </a:extLst>
          </p:cNvPr>
          <p:cNvSpPr/>
          <p:nvPr/>
        </p:nvSpPr>
        <p:spPr bwMode="auto">
          <a:xfrm>
            <a:off x="4065024" y="906308"/>
            <a:ext cx="4071169" cy="5769128"/>
          </a:xfrm>
          <a:prstGeom prst="rect">
            <a:avLst/>
          </a:prstGeom>
          <a:solidFill>
            <a:schemeClr val="tx2"/>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5" name="Rectangle 4">
            <a:extLst>
              <a:ext uri="{FF2B5EF4-FFF2-40B4-BE49-F238E27FC236}">
                <a16:creationId xmlns:a16="http://schemas.microsoft.com/office/drawing/2014/main" id="{D0C36B46-B989-40E8-92AD-90AFDD95A969}"/>
              </a:ext>
            </a:extLst>
          </p:cNvPr>
          <p:cNvSpPr/>
          <p:nvPr/>
        </p:nvSpPr>
        <p:spPr bwMode="auto">
          <a:xfrm>
            <a:off x="8120831" y="906308"/>
            <a:ext cx="4071169" cy="5769128"/>
          </a:xfrm>
          <a:prstGeom prst="rect">
            <a:avLst/>
          </a:prstGeom>
          <a:solidFill>
            <a:schemeClr val="tx2">
              <a:lumMod val="60000"/>
              <a:lumOff val="4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8" name="Title 1">
            <a:extLst>
              <a:ext uri="{FF2B5EF4-FFF2-40B4-BE49-F238E27FC236}">
                <a16:creationId xmlns:a16="http://schemas.microsoft.com/office/drawing/2014/main" id="{E3E401EC-CFA2-4017-97FF-9969674171FA}"/>
              </a:ext>
            </a:extLst>
          </p:cNvPr>
          <p:cNvSpPr>
            <a:spLocks noGrp="1"/>
          </p:cNvSpPr>
          <p:nvPr>
            <p:ph type="title"/>
          </p:nvPr>
        </p:nvSpPr>
        <p:spPr>
          <a:xfrm>
            <a:off x="365760" y="182880"/>
            <a:ext cx="11430000" cy="731520"/>
          </a:xfrm>
        </p:spPr>
        <p:txBody>
          <a:bodyPr/>
          <a:lstStyle>
            <a:lvl1pPr>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C17807F-D435-3748-B68A-6F2BCBE2BDE8}"/>
              </a:ext>
            </a:extLst>
          </p:cNvPr>
          <p:cNvSpPr>
            <a:spLocks noGrp="1"/>
          </p:cNvSpPr>
          <p:nvPr>
            <p:ph type="body" sz="quarter" idx="10"/>
          </p:nvPr>
        </p:nvSpPr>
        <p:spPr>
          <a:xfrm>
            <a:off x="274320" y="1188720"/>
            <a:ext cx="3474720" cy="5212080"/>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a:extLst>
              <a:ext uri="{FF2B5EF4-FFF2-40B4-BE49-F238E27FC236}">
                <a16:creationId xmlns:a16="http://schemas.microsoft.com/office/drawing/2014/main" id="{85B9D1C1-137F-2449-9605-5A885723D229}"/>
              </a:ext>
            </a:extLst>
          </p:cNvPr>
          <p:cNvSpPr>
            <a:spLocks noGrp="1"/>
          </p:cNvSpPr>
          <p:nvPr>
            <p:ph type="body" sz="quarter" idx="11"/>
          </p:nvPr>
        </p:nvSpPr>
        <p:spPr>
          <a:xfrm>
            <a:off x="4358640" y="1188720"/>
            <a:ext cx="3474720" cy="5212080"/>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D015B7FF-8AE1-7840-8A12-38421A00C9B1}"/>
              </a:ext>
            </a:extLst>
          </p:cNvPr>
          <p:cNvSpPr>
            <a:spLocks noGrp="1"/>
          </p:cNvSpPr>
          <p:nvPr>
            <p:ph type="body" sz="quarter" idx="12"/>
          </p:nvPr>
        </p:nvSpPr>
        <p:spPr>
          <a:xfrm>
            <a:off x="8412480" y="1188720"/>
            <a:ext cx="3474720" cy="5212080"/>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69103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2_Title and Content BLU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B12540B-7B8C-4538-9553-857173998AE4}"/>
              </a:ext>
            </a:extLst>
          </p:cNvPr>
          <p:cNvSpPr/>
          <p:nvPr/>
        </p:nvSpPr>
        <p:spPr bwMode="auto">
          <a:xfrm>
            <a:off x="0" y="102457"/>
            <a:ext cx="12192000" cy="6572979"/>
          </a:xfrm>
          <a:prstGeom prst="rect">
            <a:avLst/>
          </a:prstGeom>
          <a:solidFill>
            <a:schemeClr val="tx2">
              <a:lumMod val="5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2" name="Title 1"/>
          <p:cNvSpPr>
            <a:spLocks noGrp="1"/>
          </p:cNvSpPr>
          <p:nvPr>
            <p:ph type="title"/>
          </p:nvPr>
        </p:nvSpPr>
        <p:spPr>
          <a:xfrm>
            <a:off x="365760" y="182563"/>
            <a:ext cx="11430000" cy="731520"/>
          </a:xfrm>
        </p:spPr>
        <p:txBody>
          <a:bodyPr>
            <a:noAutofit/>
          </a:bodyPr>
          <a:lstStyle>
            <a:lvl1pPr>
              <a:defRPr sz="32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539496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45112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093361-5DEE-416E-BF8A-9AAC84762DF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24" y="93518"/>
            <a:ext cx="12188952" cy="6577446"/>
          </a:xfrm>
          <a:prstGeom prst="rect">
            <a:avLst/>
          </a:prstGeom>
        </p:spPr>
      </p:pic>
      <p:sp>
        <p:nvSpPr>
          <p:cNvPr id="15" name="Rectangle 35"/>
          <p:cNvSpPr>
            <a:spLocks noGrp="1" noChangeArrowheads="1"/>
          </p:cNvSpPr>
          <p:nvPr>
            <p:ph type="ctrTitle" sz="quarter" hasCustomPrompt="1"/>
          </p:nvPr>
        </p:nvSpPr>
        <p:spPr>
          <a:xfrm>
            <a:off x="4688" y="2712785"/>
            <a:ext cx="12196689" cy="1626781"/>
          </a:xfrm>
          <a:ln>
            <a:noFill/>
          </a:ln>
        </p:spPr>
        <p:txBody>
          <a:bodyPr anchor="ctr">
            <a:normAutofit/>
          </a:bodyPr>
          <a:lstStyle>
            <a:lvl1pPr algn="ctr">
              <a:spcAft>
                <a:spcPts val="600"/>
              </a:spcAft>
              <a:defRPr sz="3600">
                <a:solidFill>
                  <a:schemeClr val="bg1"/>
                </a:solidFill>
              </a:defRPr>
            </a:lvl1pPr>
          </a:lstStyle>
          <a:p>
            <a:r>
              <a:rPr lang="en-US" dirty="0"/>
              <a:t>CLICK TO EDIT SECTION TITLE STYLE</a:t>
            </a:r>
          </a:p>
        </p:txBody>
      </p:sp>
    </p:spTree>
    <p:extLst>
      <p:ext uri="{BB962C8B-B14F-4D97-AF65-F5344CB8AC3E}">
        <p14:creationId xmlns:p14="http://schemas.microsoft.com/office/powerpoint/2010/main" val="38703829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F31C54-28E4-451E-87C9-3AAB9056C6A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24" y="93518"/>
            <a:ext cx="12188952" cy="6567055"/>
          </a:xfrm>
          <a:prstGeom prst="rect">
            <a:avLst/>
          </a:prstGeom>
        </p:spPr>
      </p:pic>
      <p:sp>
        <p:nvSpPr>
          <p:cNvPr id="5" name="TextBox 4"/>
          <p:cNvSpPr txBox="1"/>
          <p:nvPr/>
        </p:nvSpPr>
        <p:spPr>
          <a:xfrm>
            <a:off x="0" y="3223723"/>
            <a:ext cx="12192000" cy="604911"/>
          </a:xfrm>
          <a:prstGeom prst="rect">
            <a:avLst/>
          </a:prstGeom>
          <a:noFill/>
        </p:spPr>
        <p:txBody>
          <a:bodyPr wrap="none" rtlCol="0">
            <a:noAutofit/>
          </a:bodyPr>
          <a:lstStyle/>
          <a:p>
            <a:pPr algn="ctr">
              <a:spcBef>
                <a:spcPts val="0"/>
              </a:spcBef>
            </a:pPr>
            <a:r>
              <a:rPr lang="en-US" sz="2800" b="1" spc="150" baseline="0" dirty="0">
                <a:solidFill>
                  <a:schemeClr val="bg1"/>
                </a:solidFill>
                <a:latin typeface="+mj-lt"/>
              </a:rPr>
              <a:t>Together…Shaping the Future of Energy</a:t>
            </a:r>
            <a:r>
              <a:rPr lang="en-US" sz="2800" b="0" kern="1200" spc="150" baseline="30000" dirty="0">
                <a:solidFill>
                  <a:schemeClr val="bg1"/>
                </a:solidFill>
                <a:latin typeface="Arial" charset="0"/>
                <a:ea typeface="+mn-ea"/>
                <a:cs typeface="+mn-cs"/>
              </a:rPr>
              <a:t>®</a:t>
            </a:r>
            <a:endParaRPr lang="en-US" sz="2800" b="0" spc="150" baseline="0" dirty="0">
              <a:solidFill>
                <a:schemeClr val="bg1"/>
              </a:solidFill>
              <a:latin typeface="+mn-lt"/>
            </a:endParaRPr>
          </a:p>
        </p:txBody>
      </p:sp>
    </p:spTree>
    <p:extLst>
      <p:ext uri="{BB962C8B-B14F-4D97-AF65-F5344CB8AC3E}">
        <p14:creationId xmlns:p14="http://schemas.microsoft.com/office/powerpoint/2010/main" val="18774433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losing Slide Diversity">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B69AE35-706A-4560-B5DD-3058B630A07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24" y="93518"/>
            <a:ext cx="12188952" cy="6577446"/>
          </a:xfrm>
          <a:prstGeom prst="rect">
            <a:avLst/>
          </a:prstGeom>
        </p:spPr>
      </p:pic>
      <p:sp>
        <p:nvSpPr>
          <p:cNvPr id="5" name="TextBox 4"/>
          <p:cNvSpPr txBox="1"/>
          <p:nvPr/>
        </p:nvSpPr>
        <p:spPr>
          <a:xfrm>
            <a:off x="0" y="3223723"/>
            <a:ext cx="12192000" cy="604911"/>
          </a:xfrm>
          <a:prstGeom prst="rect">
            <a:avLst/>
          </a:prstGeom>
          <a:noFill/>
        </p:spPr>
        <p:txBody>
          <a:bodyPr wrap="none" rtlCol="0">
            <a:noAutofit/>
          </a:bodyPr>
          <a:lstStyle/>
          <a:p>
            <a:pPr algn="ctr">
              <a:spcBef>
                <a:spcPts val="0"/>
              </a:spcBef>
            </a:pPr>
            <a:r>
              <a:rPr lang="en-US" sz="2800" b="1" spc="150" baseline="0" dirty="0">
                <a:solidFill>
                  <a:schemeClr val="bg1"/>
                </a:solidFill>
                <a:latin typeface="+mj-lt"/>
              </a:rPr>
              <a:t>Together…Shaping the Future of Energy</a:t>
            </a:r>
            <a:r>
              <a:rPr lang="en-US" sz="2800" b="0" kern="1200" spc="150" baseline="30000" dirty="0">
                <a:solidFill>
                  <a:schemeClr val="bg1"/>
                </a:solidFill>
                <a:latin typeface="Arial" charset="0"/>
                <a:ea typeface="+mn-ea"/>
                <a:cs typeface="+mn-cs"/>
              </a:rPr>
              <a:t>®</a:t>
            </a:r>
            <a:endParaRPr lang="en-US" sz="2800" b="0" spc="150" baseline="0" dirty="0">
              <a:solidFill>
                <a:schemeClr val="bg1"/>
              </a:solidFill>
              <a:latin typeface="+mn-lt"/>
            </a:endParaRPr>
          </a:p>
        </p:txBody>
      </p:sp>
      <p:pic>
        <p:nvPicPr>
          <p:cNvPr id="4" name="Picture 3">
            <a:extLst>
              <a:ext uri="{FF2B5EF4-FFF2-40B4-BE49-F238E27FC236}">
                <a16:creationId xmlns:a16="http://schemas.microsoft.com/office/drawing/2014/main" id="{8836F209-0056-42E3-B38F-5FAA62C15D34}"/>
              </a:ext>
            </a:extLst>
          </p:cNvPr>
          <p:cNvPicPr>
            <a:picLocks noChangeAspect="1"/>
          </p:cNvPicPr>
          <p:nvPr/>
        </p:nvPicPr>
        <p:blipFill>
          <a:blip r:embed="rId3"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0" y="5443574"/>
            <a:ext cx="12188952" cy="1232355"/>
          </a:xfrm>
          <a:prstGeom prst="rect">
            <a:avLst/>
          </a:prstGeom>
        </p:spPr>
      </p:pic>
    </p:spTree>
    <p:extLst>
      <p:ext uri="{BB962C8B-B14F-4D97-AF65-F5344CB8AC3E}">
        <p14:creationId xmlns:p14="http://schemas.microsoft.com/office/powerpoint/2010/main" val="20995853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5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p:nvSpPr>
        <p:spPr bwMode="auto">
          <a:xfrm>
            <a:off x="6096000" y="102457"/>
            <a:ext cx="6096000" cy="6572979"/>
          </a:xfrm>
          <a:prstGeom prst="rect">
            <a:avLst/>
          </a:prstGeom>
          <a:solidFill>
            <a:schemeClr val="bg1"/>
          </a:solidFill>
          <a:ln w="9525" cap="flat" cmpd="sng" algn="ctr">
            <a:noFill/>
            <a:prstDash val="solid"/>
            <a:round/>
            <a:headEnd type="none" w="med" len="med"/>
            <a:tailEnd type="none" w="med" len="med"/>
          </a:ln>
          <a:effectLst>
            <a:innerShdw blurRad="431800" dist="50800" dir="10800000">
              <a:schemeClr val="bg1">
                <a:lumMod val="65000"/>
                <a:alpha val="50000"/>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p:nvSpPr>
        <p:spPr bwMode="auto">
          <a:xfrm>
            <a:off x="6230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3EC10187-5F99-4C76-A9CB-1D435648E155}"/>
              </a:ext>
            </a:extLst>
          </p:cNvPr>
          <p:cNvSpPr>
            <a:spLocks noGrp="1"/>
          </p:cNvSpPr>
          <p:nvPr>
            <p:ph type="title"/>
          </p:nvPr>
        </p:nvSpPr>
        <p:spPr>
          <a:xfrm>
            <a:off x="6368995" y="182563"/>
            <a:ext cx="5339301" cy="1159220"/>
          </a:xfrm>
        </p:spPr>
        <p:txBody>
          <a:bodyPr/>
          <a:lstStyle>
            <a:lvl1pPr>
              <a:defRPr>
                <a:solidFill>
                  <a:schemeClr val="tx1">
                    <a:lumMod val="85000"/>
                    <a:lumOff val="15000"/>
                  </a:schemeClr>
                </a:solidFill>
              </a:defRPr>
            </a:lvl1p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50322DE9-A995-49C6-AB11-26EBFBE58EF8}"/>
              </a:ext>
            </a:extLst>
          </p:cNvPr>
          <p:cNvSpPr>
            <a:spLocks noGrp="1"/>
          </p:cNvSpPr>
          <p:nvPr>
            <p:ph sz="half" idx="10"/>
          </p:nvPr>
        </p:nvSpPr>
        <p:spPr>
          <a:xfrm>
            <a:off x="6368995"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id="{9284C2FD-77F4-4CA6-B013-4AF023D22F66}"/>
              </a:ext>
            </a:extLst>
          </p:cNvPr>
          <p:cNvSpPr>
            <a:spLocks noGrp="1"/>
          </p:cNvSpPr>
          <p:nvPr>
            <p:ph idx="11"/>
          </p:nvPr>
        </p:nvSpPr>
        <p:spPr>
          <a:xfrm>
            <a:off x="36774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07249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EPRI Title Slid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4125A4A-6E7B-4D52-B782-D35971C178A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A68A5119-6328-45A2-B788-4D75501A863B}"/>
              </a:ext>
            </a:extLst>
          </p:cNvPr>
          <p:cNvSpPr/>
          <p:nvPr/>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28708"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28707"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9" name="Rectangle 8"/>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8"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25" name="Group 24">
            <a:extLst>
              <a:ext uri="{FF2B5EF4-FFF2-40B4-BE49-F238E27FC236}">
                <a16:creationId xmlns:a16="http://schemas.microsoft.com/office/drawing/2014/main" id="{3915F8B0-B666-42D5-9101-41C9E224E801}"/>
              </a:ext>
            </a:extLst>
          </p:cNvPr>
          <p:cNvGrpSpPr/>
          <p:nvPr/>
        </p:nvGrpSpPr>
        <p:grpSpPr>
          <a:xfrm>
            <a:off x="338624" y="6181725"/>
            <a:ext cx="4435668" cy="542465"/>
            <a:chOff x="338624" y="6181725"/>
            <a:chExt cx="4435668" cy="542465"/>
          </a:xfrm>
        </p:grpSpPr>
        <p:sp>
          <p:nvSpPr>
            <p:cNvPr id="26" name="Text Box 47">
              <a:extLst>
                <a:ext uri="{FF2B5EF4-FFF2-40B4-BE49-F238E27FC236}">
                  <a16:creationId xmlns:a16="http://schemas.microsoft.com/office/drawing/2014/main" id="{8E8588FC-1D76-47C5-B595-0F9502D2BC62}"/>
                </a:ext>
              </a:extLst>
            </p:cNvPr>
            <p:cNvSpPr txBox="1">
              <a:spLocks noChangeArrowheads="1"/>
            </p:cNvSpPr>
            <p:nvPr/>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7" name="TextBox 26">
              <a:hlinkClick r:id="rId3"/>
              <a:extLst>
                <a:ext uri="{FF2B5EF4-FFF2-40B4-BE49-F238E27FC236}">
                  <a16:creationId xmlns:a16="http://schemas.microsoft.com/office/drawing/2014/main" id="{B555F5C0-13E9-4F31-AC9E-6AA423B9AA45}"/>
                </a:ext>
              </a:extLst>
            </p:cNvPr>
            <p:cNvSpPr txBox="1"/>
            <p:nvPr/>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8" name="Straight Connector 27">
              <a:extLst>
                <a:ext uri="{FF2B5EF4-FFF2-40B4-BE49-F238E27FC236}">
                  <a16:creationId xmlns:a16="http://schemas.microsoft.com/office/drawing/2014/main" id="{23518BE5-5103-47F0-BFFA-88320B777BD5}"/>
                </a:ext>
              </a:extLst>
            </p:cNvPr>
            <p:cNvCxnSpPr/>
            <p:nvPr/>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9" name="Picture 28">
              <a:hlinkClick r:id="rId4"/>
              <a:extLst>
                <a:ext uri="{FF2B5EF4-FFF2-40B4-BE49-F238E27FC236}">
                  <a16:creationId xmlns:a16="http://schemas.microsoft.com/office/drawing/2014/main" id="{F99B0C38-6987-4402-AC71-C1BDE714DE3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0" name="Picture 29">
              <a:hlinkClick r:id="rId6"/>
              <a:extLst>
                <a:ext uri="{FF2B5EF4-FFF2-40B4-BE49-F238E27FC236}">
                  <a16:creationId xmlns:a16="http://schemas.microsoft.com/office/drawing/2014/main" id="{5B7BD5C0-06C6-4AB3-BC4D-383CBA3FC50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1" name="Picture 30">
              <a:hlinkClick r:id="rId8"/>
              <a:extLst>
                <a:ext uri="{FF2B5EF4-FFF2-40B4-BE49-F238E27FC236}">
                  <a16:creationId xmlns:a16="http://schemas.microsoft.com/office/drawing/2014/main" id="{D6A42936-581D-4AE8-8C5D-114B70E95E1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4636932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NUC Title Slide">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218B94F-AF87-4DF5-917F-68B3B9D7A8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6" name="Rectangle 25">
            <a:extLst>
              <a:ext uri="{FF2B5EF4-FFF2-40B4-BE49-F238E27FC236}">
                <a16:creationId xmlns:a16="http://schemas.microsoft.com/office/drawing/2014/main" id="{B2F6689D-6A8A-4E1B-8998-9AC1E3ECD2C6}"/>
              </a:ext>
            </a:extLst>
          </p:cNvPr>
          <p:cNvSpPr/>
          <p:nvPr/>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5" name="Rectangle 36">
            <a:extLst>
              <a:ext uri="{FF2B5EF4-FFF2-40B4-BE49-F238E27FC236}">
                <a16:creationId xmlns:a16="http://schemas.microsoft.com/office/drawing/2014/main" id="{D7C3314F-86DB-4666-89BC-E224A47AA062}"/>
              </a:ext>
            </a:extLst>
          </p:cNvPr>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16" name="Rectangle 35">
            <a:extLst>
              <a:ext uri="{FF2B5EF4-FFF2-40B4-BE49-F238E27FC236}">
                <a16:creationId xmlns:a16="http://schemas.microsoft.com/office/drawing/2014/main" id="{B4AEFD5D-4F01-4FFD-A6FA-B1A213C90EFF}"/>
              </a:ext>
            </a:extLst>
          </p:cNvPr>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17" name="Rectangle 16">
            <a:extLst>
              <a:ext uri="{FF2B5EF4-FFF2-40B4-BE49-F238E27FC236}">
                <a16:creationId xmlns:a16="http://schemas.microsoft.com/office/drawing/2014/main" id="{9596A093-57F4-4FA6-BBBD-EA76DC5F2277}"/>
              </a:ext>
            </a:extLst>
          </p:cNvPr>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8" name="Text Placeholder 7">
            <a:extLst>
              <a:ext uri="{FF2B5EF4-FFF2-40B4-BE49-F238E27FC236}">
                <a16:creationId xmlns:a16="http://schemas.microsoft.com/office/drawing/2014/main" id="{5F750E21-1D49-4E10-827D-200B25629710}"/>
              </a:ext>
            </a:extLst>
          </p:cNvPr>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19" name="Group 18">
            <a:extLst>
              <a:ext uri="{FF2B5EF4-FFF2-40B4-BE49-F238E27FC236}">
                <a16:creationId xmlns:a16="http://schemas.microsoft.com/office/drawing/2014/main" id="{07453110-6C0E-44E4-ACB1-022FA42D6846}"/>
              </a:ext>
            </a:extLst>
          </p:cNvPr>
          <p:cNvGrpSpPr/>
          <p:nvPr/>
        </p:nvGrpSpPr>
        <p:grpSpPr>
          <a:xfrm>
            <a:off x="338624" y="6181725"/>
            <a:ext cx="4435668" cy="542465"/>
            <a:chOff x="338624" y="6181725"/>
            <a:chExt cx="4435668" cy="542465"/>
          </a:xfrm>
        </p:grpSpPr>
        <p:sp>
          <p:nvSpPr>
            <p:cNvPr id="20" name="Text Box 47">
              <a:extLst>
                <a:ext uri="{FF2B5EF4-FFF2-40B4-BE49-F238E27FC236}">
                  <a16:creationId xmlns:a16="http://schemas.microsoft.com/office/drawing/2014/main" id="{4CC1F13D-4ED5-414F-B47A-3BB58384C68C}"/>
                </a:ext>
              </a:extLst>
            </p:cNvPr>
            <p:cNvSpPr txBox="1">
              <a:spLocks noChangeArrowheads="1"/>
            </p:cNvSpPr>
            <p:nvPr/>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1" name="TextBox 20">
              <a:hlinkClick r:id="rId3"/>
              <a:extLst>
                <a:ext uri="{FF2B5EF4-FFF2-40B4-BE49-F238E27FC236}">
                  <a16:creationId xmlns:a16="http://schemas.microsoft.com/office/drawing/2014/main" id="{55C77DAA-8736-45B7-8579-3F371B2BE0BF}"/>
                </a:ext>
              </a:extLst>
            </p:cNvPr>
            <p:cNvSpPr txBox="1"/>
            <p:nvPr/>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2" name="Straight Connector 21">
              <a:extLst>
                <a:ext uri="{FF2B5EF4-FFF2-40B4-BE49-F238E27FC236}">
                  <a16:creationId xmlns:a16="http://schemas.microsoft.com/office/drawing/2014/main" id="{D494A2CC-906D-4738-8D19-75CF39B5EFE9}"/>
                </a:ext>
              </a:extLst>
            </p:cNvPr>
            <p:cNvCxnSpPr/>
            <p:nvPr/>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3" name="Picture 22">
              <a:hlinkClick r:id="rId4"/>
              <a:extLst>
                <a:ext uri="{FF2B5EF4-FFF2-40B4-BE49-F238E27FC236}">
                  <a16:creationId xmlns:a16="http://schemas.microsoft.com/office/drawing/2014/main" id="{6ED68CC2-1290-418C-A3D8-BF4003C7E2C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24" name="Picture 23">
              <a:hlinkClick r:id="rId6"/>
              <a:extLst>
                <a:ext uri="{FF2B5EF4-FFF2-40B4-BE49-F238E27FC236}">
                  <a16:creationId xmlns:a16="http://schemas.microsoft.com/office/drawing/2014/main" id="{426FC693-794E-4D5A-859E-E566063163E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25" name="Picture 24">
              <a:hlinkClick r:id="rId8"/>
              <a:extLst>
                <a:ext uri="{FF2B5EF4-FFF2-40B4-BE49-F238E27FC236}">
                  <a16:creationId xmlns:a16="http://schemas.microsoft.com/office/drawing/2014/main" id="{9CB44A66-913A-4906-AF8C-CAF624948AF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33903569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E&amp;SES Title Slide">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4B199534-F376-4046-B2A5-0DABF23BCFF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5" name="Rectangle 24">
            <a:extLst>
              <a:ext uri="{FF2B5EF4-FFF2-40B4-BE49-F238E27FC236}">
                <a16:creationId xmlns:a16="http://schemas.microsoft.com/office/drawing/2014/main" id="{9CA10209-2556-4E88-9C53-C82BB561D360}"/>
              </a:ext>
            </a:extLst>
          </p:cNvPr>
          <p:cNvSpPr/>
          <p:nvPr/>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5" name="Rectangle 36">
            <a:extLst>
              <a:ext uri="{FF2B5EF4-FFF2-40B4-BE49-F238E27FC236}">
                <a16:creationId xmlns:a16="http://schemas.microsoft.com/office/drawing/2014/main" id="{5A65CD8C-571F-4F13-9ACD-388A95F9C39D}"/>
              </a:ext>
            </a:extLst>
          </p:cNvPr>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16" name="Rectangle 35">
            <a:extLst>
              <a:ext uri="{FF2B5EF4-FFF2-40B4-BE49-F238E27FC236}">
                <a16:creationId xmlns:a16="http://schemas.microsoft.com/office/drawing/2014/main" id="{70D9540F-8676-4DC9-9AD0-53E2E447A60B}"/>
              </a:ext>
            </a:extLst>
          </p:cNvPr>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17" name="Rectangle 16">
            <a:extLst>
              <a:ext uri="{FF2B5EF4-FFF2-40B4-BE49-F238E27FC236}">
                <a16:creationId xmlns:a16="http://schemas.microsoft.com/office/drawing/2014/main" id="{45335DD4-CF31-4226-B0ED-6AC0861CE7F3}"/>
              </a:ext>
            </a:extLst>
          </p:cNvPr>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8" name="Text Placeholder 7">
            <a:extLst>
              <a:ext uri="{FF2B5EF4-FFF2-40B4-BE49-F238E27FC236}">
                <a16:creationId xmlns:a16="http://schemas.microsoft.com/office/drawing/2014/main" id="{81B1AA5F-8799-4148-ADE4-03B6015AF9B8}"/>
              </a:ext>
            </a:extLst>
          </p:cNvPr>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19" name="Group 18">
            <a:extLst>
              <a:ext uri="{FF2B5EF4-FFF2-40B4-BE49-F238E27FC236}">
                <a16:creationId xmlns:a16="http://schemas.microsoft.com/office/drawing/2014/main" id="{0387B37E-24DE-41FE-88B8-CB71C413E485}"/>
              </a:ext>
            </a:extLst>
          </p:cNvPr>
          <p:cNvGrpSpPr/>
          <p:nvPr/>
        </p:nvGrpSpPr>
        <p:grpSpPr>
          <a:xfrm>
            <a:off x="338624" y="6181725"/>
            <a:ext cx="4435668" cy="542465"/>
            <a:chOff x="338624" y="6181725"/>
            <a:chExt cx="4435668" cy="542465"/>
          </a:xfrm>
        </p:grpSpPr>
        <p:sp>
          <p:nvSpPr>
            <p:cNvPr id="20" name="Text Box 47">
              <a:extLst>
                <a:ext uri="{FF2B5EF4-FFF2-40B4-BE49-F238E27FC236}">
                  <a16:creationId xmlns:a16="http://schemas.microsoft.com/office/drawing/2014/main" id="{F57861ED-D104-4B83-9E17-35CF65C933CB}"/>
                </a:ext>
              </a:extLst>
            </p:cNvPr>
            <p:cNvSpPr txBox="1">
              <a:spLocks noChangeArrowheads="1"/>
            </p:cNvSpPr>
            <p:nvPr/>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1" name="TextBox 20">
              <a:hlinkClick r:id="rId3"/>
              <a:extLst>
                <a:ext uri="{FF2B5EF4-FFF2-40B4-BE49-F238E27FC236}">
                  <a16:creationId xmlns:a16="http://schemas.microsoft.com/office/drawing/2014/main" id="{C7DB855C-420B-4B9F-9C3D-E931FD2DF19C}"/>
                </a:ext>
              </a:extLst>
            </p:cNvPr>
            <p:cNvSpPr txBox="1"/>
            <p:nvPr/>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2" name="Straight Connector 21">
              <a:extLst>
                <a:ext uri="{FF2B5EF4-FFF2-40B4-BE49-F238E27FC236}">
                  <a16:creationId xmlns:a16="http://schemas.microsoft.com/office/drawing/2014/main" id="{89B135E8-388C-476B-82E7-3A3F166F4770}"/>
                </a:ext>
              </a:extLst>
            </p:cNvPr>
            <p:cNvCxnSpPr/>
            <p:nvPr/>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3" name="Picture 22">
              <a:hlinkClick r:id="rId4"/>
              <a:extLst>
                <a:ext uri="{FF2B5EF4-FFF2-40B4-BE49-F238E27FC236}">
                  <a16:creationId xmlns:a16="http://schemas.microsoft.com/office/drawing/2014/main" id="{E266B037-1BAF-478E-B5C5-9813F14BC6E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24" name="Picture 23">
              <a:hlinkClick r:id="rId6"/>
              <a:extLst>
                <a:ext uri="{FF2B5EF4-FFF2-40B4-BE49-F238E27FC236}">
                  <a16:creationId xmlns:a16="http://schemas.microsoft.com/office/drawing/2014/main" id="{199E82FE-B4CC-442B-87B2-8AA034F45E8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26" name="Picture 25">
              <a:hlinkClick r:id="rId8"/>
              <a:extLst>
                <a:ext uri="{FF2B5EF4-FFF2-40B4-BE49-F238E27FC236}">
                  <a16:creationId xmlns:a16="http://schemas.microsoft.com/office/drawing/2014/main" id="{6FDA0DCD-8F49-4EC3-BAB9-28F0A9A0AAF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13975862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TI Title Slid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0933846D-8286-4C4F-9E84-0166B3B6F03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5B49EC80-CE18-49D5-9DBD-93A4A1A9B1D5}"/>
              </a:ext>
            </a:extLst>
          </p:cNvPr>
          <p:cNvSpPr/>
          <p:nvPr/>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5" name="Rectangle 36">
            <a:extLst>
              <a:ext uri="{FF2B5EF4-FFF2-40B4-BE49-F238E27FC236}">
                <a16:creationId xmlns:a16="http://schemas.microsoft.com/office/drawing/2014/main" id="{336A74C0-A223-46BC-950A-5C256B933095}"/>
              </a:ext>
            </a:extLst>
          </p:cNvPr>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16" name="Rectangle 35">
            <a:extLst>
              <a:ext uri="{FF2B5EF4-FFF2-40B4-BE49-F238E27FC236}">
                <a16:creationId xmlns:a16="http://schemas.microsoft.com/office/drawing/2014/main" id="{73DAF180-15A4-4BE3-B0CC-48CBC7F9C9E0}"/>
              </a:ext>
            </a:extLst>
          </p:cNvPr>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17" name="Rectangle 16">
            <a:extLst>
              <a:ext uri="{FF2B5EF4-FFF2-40B4-BE49-F238E27FC236}">
                <a16:creationId xmlns:a16="http://schemas.microsoft.com/office/drawing/2014/main" id="{00003823-90A6-477A-AC03-4669EEFDD197}"/>
              </a:ext>
            </a:extLst>
          </p:cNvPr>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8" name="Text Placeholder 7">
            <a:extLst>
              <a:ext uri="{FF2B5EF4-FFF2-40B4-BE49-F238E27FC236}">
                <a16:creationId xmlns:a16="http://schemas.microsoft.com/office/drawing/2014/main" id="{8C726F29-9B81-4284-BEAB-1D2A0A773AB9}"/>
              </a:ext>
            </a:extLst>
          </p:cNvPr>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19" name="Group 18">
            <a:extLst>
              <a:ext uri="{FF2B5EF4-FFF2-40B4-BE49-F238E27FC236}">
                <a16:creationId xmlns:a16="http://schemas.microsoft.com/office/drawing/2014/main" id="{260935A5-5331-4D5C-B8B2-E787D14F37CD}"/>
              </a:ext>
            </a:extLst>
          </p:cNvPr>
          <p:cNvGrpSpPr/>
          <p:nvPr/>
        </p:nvGrpSpPr>
        <p:grpSpPr>
          <a:xfrm>
            <a:off x="338624" y="6181725"/>
            <a:ext cx="4435668" cy="542465"/>
            <a:chOff x="338624" y="6181725"/>
            <a:chExt cx="4435668" cy="542465"/>
          </a:xfrm>
        </p:grpSpPr>
        <p:sp>
          <p:nvSpPr>
            <p:cNvPr id="20" name="Text Box 47">
              <a:extLst>
                <a:ext uri="{FF2B5EF4-FFF2-40B4-BE49-F238E27FC236}">
                  <a16:creationId xmlns:a16="http://schemas.microsoft.com/office/drawing/2014/main" id="{1543F947-2CD5-4999-91AD-575B7FBF6950}"/>
                </a:ext>
              </a:extLst>
            </p:cNvPr>
            <p:cNvSpPr txBox="1">
              <a:spLocks noChangeArrowheads="1"/>
            </p:cNvSpPr>
            <p:nvPr/>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1" name="TextBox 20">
              <a:hlinkClick r:id="rId3"/>
              <a:extLst>
                <a:ext uri="{FF2B5EF4-FFF2-40B4-BE49-F238E27FC236}">
                  <a16:creationId xmlns:a16="http://schemas.microsoft.com/office/drawing/2014/main" id="{B5472040-DAF7-49EE-98F1-32B31821D271}"/>
                </a:ext>
              </a:extLst>
            </p:cNvPr>
            <p:cNvSpPr txBox="1"/>
            <p:nvPr/>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2" name="Straight Connector 21">
              <a:extLst>
                <a:ext uri="{FF2B5EF4-FFF2-40B4-BE49-F238E27FC236}">
                  <a16:creationId xmlns:a16="http://schemas.microsoft.com/office/drawing/2014/main" id="{FAF9D9D9-25D6-4B21-98BD-03C1BCC4484B}"/>
                </a:ext>
              </a:extLst>
            </p:cNvPr>
            <p:cNvCxnSpPr/>
            <p:nvPr/>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4" name="Picture 23">
              <a:hlinkClick r:id="rId4"/>
              <a:extLst>
                <a:ext uri="{FF2B5EF4-FFF2-40B4-BE49-F238E27FC236}">
                  <a16:creationId xmlns:a16="http://schemas.microsoft.com/office/drawing/2014/main" id="{0FD9CB8F-F626-433E-B0F9-62CFB725449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26" name="Picture 25">
              <a:hlinkClick r:id="rId6"/>
              <a:extLst>
                <a:ext uri="{FF2B5EF4-FFF2-40B4-BE49-F238E27FC236}">
                  <a16:creationId xmlns:a16="http://schemas.microsoft.com/office/drawing/2014/main" id="{11CD34C3-0F8A-49C9-B966-3B44522D39E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27" name="Picture 26">
              <a:hlinkClick r:id="rId8"/>
              <a:extLst>
                <a:ext uri="{FF2B5EF4-FFF2-40B4-BE49-F238E27FC236}">
                  <a16:creationId xmlns:a16="http://schemas.microsoft.com/office/drawing/2014/main" id="{2E7D2D06-4352-44B1-A75A-F5B807921D3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958518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E&amp;SES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C31F06-3E89-4DC2-BB45-7EE9A7B32C9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0"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31"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32" name="Rectangle 31"/>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34"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5" name="Group 24">
            <a:extLst>
              <a:ext uri="{FF2B5EF4-FFF2-40B4-BE49-F238E27FC236}">
                <a16:creationId xmlns:a16="http://schemas.microsoft.com/office/drawing/2014/main" id="{F6A2914A-AAC4-4409-9DC2-C181488DA4B3}"/>
              </a:ext>
            </a:extLst>
          </p:cNvPr>
          <p:cNvGrpSpPr/>
          <p:nvPr/>
        </p:nvGrpSpPr>
        <p:grpSpPr>
          <a:xfrm>
            <a:off x="338624" y="6181725"/>
            <a:ext cx="4435668" cy="542465"/>
            <a:chOff x="338624" y="6181725"/>
            <a:chExt cx="4435668" cy="542465"/>
          </a:xfrm>
        </p:grpSpPr>
        <p:sp>
          <p:nvSpPr>
            <p:cNvPr id="29" name="Text Box 47">
              <a:extLst>
                <a:ext uri="{FF2B5EF4-FFF2-40B4-BE49-F238E27FC236}">
                  <a16:creationId xmlns:a16="http://schemas.microsoft.com/office/drawing/2014/main" id="{2AD0D039-F165-4672-8A4D-636C8A4722C6}"/>
                </a:ext>
              </a:extLst>
            </p:cNvPr>
            <p:cNvSpPr txBox="1">
              <a:spLocks noChangeArrowheads="1"/>
            </p:cNvSpPr>
            <p:nvPr/>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33" name="TextBox 32">
              <a:hlinkClick r:id="rId3"/>
              <a:extLst>
                <a:ext uri="{FF2B5EF4-FFF2-40B4-BE49-F238E27FC236}">
                  <a16:creationId xmlns:a16="http://schemas.microsoft.com/office/drawing/2014/main" id="{21A3DC88-FB53-4B30-8657-1F27078A853D}"/>
                </a:ext>
              </a:extLst>
            </p:cNvPr>
            <p:cNvSpPr txBox="1"/>
            <p:nvPr/>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35" name="Straight Connector 34">
              <a:extLst>
                <a:ext uri="{FF2B5EF4-FFF2-40B4-BE49-F238E27FC236}">
                  <a16:creationId xmlns:a16="http://schemas.microsoft.com/office/drawing/2014/main" id="{36D96DFB-D8B4-401B-BD76-D4FAB2779AC3}"/>
                </a:ext>
              </a:extLst>
            </p:cNvPr>
            <p:cNvCxnSpPr/>
            <p:nvPr/>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6" name="Picture 35">
              <a:hlinkClick r:id="rId4"/>
              <a:extLst>
                <a:ext uri="{FF2B5EF4-FFF2-40B4-BE49-F238E27FC236}">
                  <a16:creationId xmlns:a16="http://schemas.microsoft.com/office/drawing/2014/main" id="{6146E3C0-C099-4B35-AB14-7B6C4FAFEED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7" name="Picture 36">
              <a:hlinkClick r:id="rId6"/>
              <a:extLst>
                <a:ext uri="{FF2B5EF4-FFF2-40B4-BE49-F238E27FC236}">
                  <a16:creationId xmlns:a16="http://schemas.microsoft.com/office/drawing/2014/main" id="{0F94D77D-2453-4542-AFC0-11CA186E812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8" name="Picture 37">
              <a:hlinkClick r:id="rId8"/>
              <a:extLst>
                <a:ext uri="{FF2B5EF4-FFF2-40B4-BE49-F238E27FC236}">
                  <a16:creationId xmlns:a16="http://schemas.microsoft.com/office/drawing/2014/main" id="{87C10504-8C10-4A69-A247-764C0BB9FCB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0069129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G&amp;LCR Title Slide">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804657-5855-4902-9A2C-CCCB0130A1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5" name="Rectangle 24">
            <a:extLst>
              <a:ext uri="{FF2B5EF4-FFF2-40B4-BE49-F238E27FC236}">
                <a16:creationId xmlns:a16="http://schemas.microsoft.com/office/drawing/2014/main" id="{907981A0-E568-4019-80B5-520E03DD0A35}"/>
              </a:ext>
            </a:extLst>
          </p:cNvPr>
          <p:cNvSpPr/>
          <p:nvPr/>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5" name="Rectangle 36">
            <a:extLst>
              <a:ext uri="{FF2B5EF4-FFF2-40B4-BE49-F238E27FC236}">
                <a16:creationId xmlns:a16="http://schemas.microsoft.com/office/drawing/2014/main" id="{0E5FCFF2-B598-4D15-976B-D888841FBD6A}"/>
              </a:ext>
            </a:extLst>
          </p:cNvPr>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16" name="Rectangle 35">
            <a:extLst>
              <a:ext uri="{FF2B5EF4-FFF2-40B4-BE49-F238E27FC236}">
                <a16:creationId xmlns:a16="http://schemas.microsoft.com/office/drawing/2014/main" id="{643D994C-FBFD-4CDC-AE44-B05123BF6BE8}"/>
              </a:ext>
            </a:extLst>
          </p:cNvPr>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17" name="Rectangle 16">
            <a:extLst>
              <a:ext uri="{FF2B5EF4-FFF2-40B4-BE49-F238E27FC236}">
                <a16:creationId xmlns:a16="http://schemas.microsoft.com/office/drawing/2014/main" id="{C2417D22-7836-4487-85F1-3016BE1064FF}"/>
              </a:ext>
            </a:extLst>
          </p:cNvPr>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8" name="Text Placeholder 7">
            <a:extLst>
              <a:ext uri="{FF2B5EF4-FFF2-40B4-BE49-F238E27FC236}">
                <a16:creationId xmlns:a16="http://schemas.microsoft.com/office/drawing/2014/main" id="{C2AA1D4D-8510-4AD9-8488-C60E3C249D83}"/>
              </a:ext>
            </a:extLst>
          </p:cNvPr>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19" name="Group 18">
            <a:extLst>
              <a:ext uri="{FF2B5EF4-FFF2-40B4-BE49-F238E27FC236}">
                <a16:creationId xmlns:a16="http://schemas.microsoft.com/office/drawing/2014/main" id="{0A4CB0F9-2B3B-4498-A401-385B85C289B4}"/>
              </a:ext>
            </a:extLst>
          </p:cNvPr>
          <p:cNvGrpSpPr/>
          <p:nvPr/>
        </p:nvGrpSpPr>
        <p:grpSpPr>
          <a:xfrm>
            <a:off x="338624" y="6181725"/>
            <a:ext cx="4435668" cy="542465"/>
            <a:chOff x="338624" y="6181725"/>
            <a:chExt cx="4435668" cy="542465"/>
          </a:xfrm>
        </p:grpSpPr>
        <p:sp>
          <p:nvSpPr>
            <p:cNvPr id="20" name="Text Box 47">
              <a:extLst>
                <a:ext uri="{FF2B5EF4-FFF2-40B4-BE49-F238E27FC236}">
                  <a16:creationId xmlns:a16="http://schemas.microsoft.com/office/drawing/2014/main" id="{F01B1046-0558-4D79-8DE8-F0CE2BE4AD44}"/>
                </a:ext>
              </a:extLst>
            </p:cNvPr>
            <p:cNvSpPr txBox="1">
              <a:spLocks noChangeArrowheads="1"/>
            </p:cNvSpPr>
            <p:nvPr/>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1" name="TextBox 20">
              <a:hlinkClick r:id="rId3"/>
              <a:extLst>
                <a:ext uri="{FF2B5EF4-FFF2-40B4-BE49-F238E27FC236}">
                  <a16:creationId xmlns:a16="http://schemas.microsoft.com/office/drawing/2014/main" id="{A8CE954D-BB6A-4798-AA35-CAF9B0D557A1}"/>
                </a:ext>
              </a:extLst>
            </p:cNvPr>
            <p:cNvSpPr txBox="1"/>
            <p:nvPr/>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2" name="Straight Connector 21">
              <a:extLst>
                <a:ext uri="{FF2B5EF4-FFF2-40B4-BE49-F238E27FC236}">
                  <a16:creationId xmlns:a16="http://schemas.microsoft.com/office/drawing/2014/main" id="{5D9FAF62-DBCD-4B7D-B617-AF7627633546}"/>
                </a:ext>
              </a:extLst>
            </p:cNvPr>
            <p:cNvCxnSpPr/>
            <p:nvPr/>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3" name="Picture 22">
              <a:hlinkClick r:id="rId4"/>
              <a:extLst>
                <a:ext uri="{FF2B5EF4-FFF2-40B4-BE49-F238E27FC236}">
                  <a16:creationId xmlns:a16="http://schemas.microsoft.com/office/drawing/2014/main" id="{496FB102-C04A-43BC-918E-48AECF8B537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24" name="Picture 23">
              <a:hlinkClick r:id="rId6"/>
              <a:extLst>
                <a:ext uri="{FF2B5EF4-FFF2-40B4-BE49-F238E27FC236}">
                  <a16:creationId xmlns:a16="http://schemas.microsoft.com/office/drawing/2014/main" id="{D350FCD0-BAB5-458B-B471-3BE1BB13151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26" name="Picture 25">
              <a:hlinkClick r:id="rId8"/>
              <a:extLst>
                <a:ext uri="{FF2B5EF4-FFF2-40B4-BE49-F238E27FC236}">
                  <a16:creationId xmlns:a16="http://schemas.microsoft.com/office/drawing/2014/main" id="{F194F28A-A69B-4A95-86BC-0E4BA0B7F06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38502437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IG&amp;ES Title Slide">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4CC8DE4-AF4E-4926-8A8A-ACA8602B6B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1" name="Rectangle 20">
            <a:extLst>
              <a:ext uri="{FF2B5EF4-FFF2-40B4-BE49-F238E27FC236}">
                <a16:creationId xmlns:a16="http://schemas.microsoft.com/office/drawing/2014/main" id="{7D7CEC4A-62D0-4F81-8EB9-510F6BCC9B07}"/>
              </a:ext>
            </a:extLst>
          </p:cNvPr>
          <p:cNvSpPr/>
          <p:nvPr/>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5" name="Rectangle 36">
            <a:extLst>
              <a:ext uri="{FF2B5EF4-FFF2-40B4-BE49-F238E27FC236}">
                <a16:creationId xmlns:a16="http://schemas.microsoft.com/office/drawing/2014/main" id="{32EE8C4C-C80D-4B67-BD1A-BD165CCB6409}"/>
              </a:ext>
            </a:extLst>
          </p:cNvPr>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16" name="Rectangle 35">
            <a:extLst>
              <a:ext uri="{FF2B5EF4-FFF2-40B4-BE49-F238E27FC236}">
                <a16:creationId xmlns:a16="http://schemas.microsoft.com/office/drawing/2014/main" id="{028DD312-2F6A-4EFA-B517-A90F9D98A84D}"/>
              </a:ext>
            </a:extLst>
          </p:cNvPr>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17" name="Rectangle 16">
            <a:extLst>
              <a:ext uri="{FF2B5EF4-FFF2-40B4-BE49-F238E27FC236}">
                <a16:creationId xmlns:a16="http://schemas.microsoft.com/office/drawing/2014/main" id="{D4CCBEA7-FFA3-48B4-8EDC-17A88D1D00F7}"/>
              </a:ext>
            </a:extLst>
          </p:cNvPr>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8" name="Text Placeholder 7">
            <a:extLst>
              <a:ext uri="{FF2B5EF4-FFF2-40B4-BE49-F238E27FC236}">
                <a16:creationId xmlns:a16="http://schemas.microsoft.com/office/drawing/2014/main" id="{21F3C579-E00F-418A-9330-C831D8927FAA}"/>
              </a:ext>
            </a:extLst>
          </p:cNvPr>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19" name="Group 18">
            <a:extLst>
              <a:ext uri="{FF2B5EF4-FFF2-40B4-BE49-F238E27FC236}">
                <a16:creationId xmlns:a16="http://schemas.microsoft.com/office/drawing/2014/main" id="{481FAFA1-7ACA-406D-A5A4-14571839DA03}"/>
              </a:ext>
            </a:extLst>
          </p:cNvPr>
          <p:cNvGrpSpPr/>
          <p:nvPr/>
        </p:nvGrpSpPr>
        <p:grpSpPr>
          <a:xfrm>
            <a:off x="338624" y="6181725"/>
            <a:ext cx="4435668" cy="542465"/>
            <a:chOff x="338624" y="6181725"/>
            <a:chExt cx="4435668" cy="542465"/>
          </a:xfrm>
        </p:grpSpPr>
        <p:sp>
          <p:nvSpPr>
            <p:cNvPr id="20" name="Text Box 47">
              <a:extLst>
                <a:ext uri="{FF2B5EF4-FFF2-40B4-BE49-F238E27FC236}">
                  <a16:creationId xmlns:a16="http://schemas.microsoft.com/office/drawing/2014/main" id="{EF16550A-D1E6-4BC3-9BCC-3A1D120CCB3C}"/>
                </a:ext>
              </a:extLst>
            </p:cNvPr>
            <p:cNvSpPr txBox="1">
              <a:spLocks noChangeArrowheads="1"/>
            </p:cNvSpPr>
            <p:nvPr/>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3" name="TextBox 22">
              <a:hlinkClick r:id="rId3"/>
              <a:extLst>
                <a:ext uri="{FF2B5EF4-FFF2-40B4-BE49-F238E27FC236}">
                  <a16:creationId xmlns:a16="http://schemas.microsoft.com/office/drawing/2014/main" id="{C595DB9E-CA56-42CA-AE58-9274DC0531B3}"/>
                </a:ext>
              </a:extLst>
            </p:cNvPr>
            <p:cNvSpPr txBox="1"/>
            <p:nvPr/>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5" name="Straight Connector 24">
              <a:extLst>
                <a:ext uri="{FF2B5EF4-FFF2-40B4-BE49-F238E27FC236}">
                  <a16:creationId xmlns:a16="http://schemas.microsoft.com/office/drawing/2014/main" id="{ADA2057E-6BF0-4EAC-ABDB-897E79004048}"/>
                </a:ext>
              </a:extLst>
            </p:cNvPr>
            <p:cNvCxnSpPr/>
            <p:nvPr/>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6" name="Picture 25">
              <a:hlinkClick r:id="rId4"/>
              <a:extLst>
                <a:ext uri="{FF2B5EF4-FFF2-40B4-BE49-F238E27FC236}">
                  <a16:creationId xmlns:a16="http://schemas.microsoft.com/office/drawing/2014/main" id="{64E8E63B-8523-425C-A378-4CD1C302AC4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5" name="Picture 34">
              <a:hlinkClick r:id="rId6"/>
              <a:extLst>
                <a:ext uri="{FF2B5EF4-FFF2-40B4-BE49-F238E27FC236}">
                  <a16:creationId xmlns:a16="http://schemas.microsoft.com/office/drawing/2014/main" id="{6FC5D2A2-1EC4-457A-A219-1E5D9F5D378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6" name="Picture 35">
              <a:hlinkClick r:id="rId8"/>
              <a:extLst>
                <a:ext uri="{FF2B5EF4-FFF2-40B4-BE49-F238E27FC236}">
                  <a16:creationId xmlns:a16="http://schemas.microsoft.com/office/drawing/2014/main" id="{6B33448B-151A-44CF-B915-3A912E89094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33720613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T&amp;DI Title Slid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0A818C76-D027-4782-BF0E-E69C3B82557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20F6FA96-C33B-41E3-9BCE-272050322CF1}"/>
              </a:ext>
            </a:extLst>
          </p:cNvPr>
          <p:cNvSpPr/>
          <p:nvPr/>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5" name="Rectangle 36">
            <a:extLst>
              <a:ext uri="{FF2B5EF4-FFF2-40B4-BE49-F238E27FC236}">
                <a16:creationId xmlns:a16="http://schemas.microsoft.com/office/drawing/2014/main" id="{1B721F3F-4625-455B-9BF8-379B0FBB2191}"/>
              </a:ext>
            </a:extLst>
          </p:cNvPr>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16" name="Rectangle 35">
            <a:extLst>
              <a:ext uri="{FF2B5EF4-FFF2-40B4-BE49-F238E27FC236}">
                <a16:creationId xmlns:a16="http://schemas.microsoft.com/office/drawing/2014/main" id="{A3505772-57DB-47F7-A86A-9C8E42CBB514}"/>
              </a:ext>
            </a:extLst>
          </p:cNvPr>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17" name="Rectangle 16">
            <a:extLst>
              <a:ext uri="{FF2B5EF4-FFF2-40B4-BE49-F238E27FC236}">
                <a16:creationId xmlns:a16="http://schemas.microsoft.com/office/drawing/2014/main" id="{B4DD65E5-73E9-492A-8F6A-E73EDF3A5689}"/>
              </a:ext>
            </a:extLst>
          </p:cNvPr>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8" name="Text Placeholder 7">
            <a:extLst>
              <a:ext uri="{FF2B5EF4-FFF2-40B4-BE49-F238E27FC236}">
                <a16:creationId xmlns:a16="http://schemas.microsoft.com/office/drawing/2014/main" id="{D009A0C7-50B8-4E2C-8CEC-4F38326727FB}"/>
              </a:ext>
            </a:extLst>
          </p:cNvPr>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19" name="Group 18">
            <a:extLst>
              <a:ext uri="{FF2B5EF4-FFF2-40B4-BE49-F238E27FC236}">
                <a16:creationId xmlns:a16="http://schemas.microsoft.com/office/drawing/2014/main" id="{6BC21AE3-D63A-4866-B7ED-158938FE5E04}"/>
              </a:ext>
            </a:extLst>
          </p:cNvPr>
          <p:cNvGrpSpPr/>
          <p:nvPr/>
        </p:nvGrpSpPr>
        <p:grpSpPr>
          <a:xfrm>
            <a:off x="338624" y="6181725"/>
            <a:ext cx="4435668" cy="542465"/>
            <a:chOff x="338624" y="6181725"/>
            <a:chExt cx="4435668" cy="542465"/>
          </a:xfrm>
        </p:grpSpPr>
        <p:sp>
          <p:nvSpPr>
            <p:cNvPr id="20" name="Text Box 47">
              <a:extLst>
                <a:ext uri="{FF2B5EF4-FFF2-40B4-BE49-F238E27FC236}">
                  <a16:creationId xmlns:a16="http://schemas.microsoft.com/office/drawing/2014/main" id="{EE32298B-4ED0-460E-B694-77BD2BCDE0A2}"/>
                </a:ext>
              </a:extLst>
            </p:cNvPr>
            <p:cNvSpPr txBox="1">
              <a:spLocks noChangeArrowheads="1"/>
            </p:cNvSpPr>
            <p:nvPr/>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1" name="TextBox 20">
              <a:hlinkClick r:id="rId3"/>
              <a:extLst>
                <a:ext uri="{FF2B5EF4-FFF2-40B4-BE49-F238E27FC236}">
                  <a16:creationId xmlns:a16="http://schemas.microsoft.com/office/drawing/2014/main" id="{416983F7-33E8-4C89-B536-0444301A0342}"/>
                </a:ext>
              </a:extLst>
            </p:cNvPr>
            <p:cNvSpPr txBox="1"/>
            <p:nvPr/>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2" name="Straight Connector 21">
              <a:extLst>
                <a:ext uri="{FF2B5EF4-FFF2-40B4-BE49-F238E27FC236}">
                  <a16:creationId xmlns:a16="http://schemas.microsoft.com/office/drawing/2014/main" id="{3149A679-AC02-4361-94DA-EDF8A2DE2876}"/>
                </a:ext>
              </a:extLst>
            </p:cNvPr>
            <p:cNvCxnSpPr/>
            <p:nvPr/>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4" name="Picture 23">
              <a:hlinkClick r:id="rId4"/>
              <a:extLst>
                <a:ext uri="{FF2B5EF4-FFF2-40B4-BE49-F238E27FC236}">
                  <a16:creationId xmlns:a16="http://schemas.microsoft.com/office/drawing/2014/main" id="{72CA7F54-B2E6-4D34-83A5-9D11835C50A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26" name="Picture 25">
              <a:hlinkClick r:id="rId6"/>
              <a:extLst>
                <a:ext uri="{FF2B5EF4-FFF2-40B4-BE49-F238E27FC236}">
                  <a16:creationId xmlns:a16="http://schemas.microsoft.com/office/drawing/2014/main" id="{3CD3E72F-EEF5-42BA-8DFE-F2111B946C8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27" name="Picture 26">
              <a:hlinkClick r:id="rId8"/>
              <a:extLst>
                <a:ext uri="{FF2B5EF4-FFF2-40B4-BE49-F238E27FC236}">
                  <a16:creationId xmlns:a16="http://schemas.microsoft.com/office/drawing/2014/main" id="{9123B563-BEFC-4447-8048-E66367BFBDF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7104901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noAutofit/>
          </a:bodyP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53949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052614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with Highlight Box">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noAutofit/>
          </a:bodyP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484632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a:extLst>
              <a:ext uri="{FF2B5EF4-FFF2-40B4-BE49-F238E27FC236}">
                <a16:creationId xmlns:a16="http://schemas.microsoft.com/office/drawing/2014/main" id="{04FAA409-EC2B-4245-BB55-6C0CC85D75F0}"/>
              </a:ext>
            </a:extLst>
          </p:cNvPr>
          <p:cNvSpPr>
            <a:spLocks noGrp="1"/>
          </p:cNvSpPr>
          <p:nvPr>
            <p:ph type="body" sz="quarter" idx="10"/>
          </p:nvPr>
        </p:nvSpPr>
        <p:spPr>
          <a:xfrm>
            <a:off x="365125" y="5943600"/>
            <a:ext cx="11430000" cy="548640"/>
          </a:xfrm>
          <a:solidFill>
            <a:srgbClr val="0040C0"/>
          </a:solidFill>
        </p:spPr>
        <p:txBody>
          <a:bodyPr anchor="ctr">
            <a:normAutofit/>
          </a:bodyPr>
          <a:lstStyle>
            <a:lvl1pPr marL="0" indent="0" algn="ctr">
              <a:spcAft>
                <a:spcPts val="0"/>
              </a:spcAft>
              <a:buNone/>
              <a:defRPr sz="2800" b="1">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15075604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Only with Highlight Bo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3E03F-F02F-4FA3-91CB-67CB140953AE}"/>
              </a:ext>
            </a:extLst>
          </p:cNvPr>
          <p:cNvSpPr>
            <a:spLocks noGrp="1"/>
          </p:cNvSpPr>
          <p:nvPr>
            <p:ph type="title"/>
          </p:nvPr>
        </p:nvSpPr>
        <p:spPr>
          <a:xfrm>
            <a:off x="365760" y="182563"/>
            <a:ext cx="11430000" cy="731520"/>
          </a:xfrm>
        </p:spPr>
        <p:txBody>
          <a:bodyPr/>
          <a:lstStyle/>
          <a:p>
            <a:r>
              <a:rPr lang="en-US"/>
              <a:t>Click to edit Master title style</a:t>
            </a:r>
          </a:p>
        </p:txBody>
      </p:sp>
      <p:sp>
        <p:nvSpPr>
          <p:cNvPr id="5" name="Text Placeholder 4">
            <a:extLst>
              <a:ext uri="{FF2B5EF4-FFF2-40B4-BE49-F238E27FC236}">
                <a16:creationId xmlns:a16="http://schemas.microsoft.com/office/drawing/2014/main" id="{527D7085-5105-4024-BD3C-F69FB71287EC}"/>
              </a:ext>
            </a:extLst>
          </p:cNvPr>
          <p:cNvSpPr>
            <a:spLocks noGrp="1"/>
          </p:cNvSpPr>
          <p:nvPr>
            <p:ph type="body" sz="quarter" idx="10"/>
          </p:nvPr>
        </p:nvSpPr>
        <p:spPr>
          <a:xfrm>
            <a:off x="365760" y="5943600"/>
            <a:ext cx="11430000" cy="548640"/>
          </a:xfrm>
          <a:solidFill>
            <a:srgbClr val="0040C0"/>
          </a:solidFill>
        </p:spPr>
        <p:txBody>
          <a:bodyPr anchor="ctr">
            <a:normAutofit/>
          </a:bodyPr>
          <a:lstStyle>
            <a:lvl1pPr marL="0" indent="0" algn="ctr">
              <a:buNone/>
              <a:defRPr sz="2800" b="1">
                <a:solidFill>
                  <a:schemeClr val="bg1"/>
                </a:solidFill>
                <a:latin typeface="+mj-lt"/>
              </a:defRPr>
            </a:lvl1pPr>
            <a:lvl2pPr marL="287338" indent="0">
              <a:buNone/>
              <a:defRPr/>
            </a:lvl2pPr>
          </a:lstStyle>
          <a:p>
            <a:pPr lvl="0"/>
            <a:r>
              <a:rPr lang="en-US"/>
              <a:t>Click to edit Master text styles</a:t>
            </a:r>
          </a:p>
        </p:txBody>
      </p:sp>
    </p:spTree>
    <p:extLst>
      <p:ext uri="{BB962C8B-B14F-4D97-AF65-F5344CB8AC3E}">
        <p14:creationId xmlns:p14="http://schemas.microsoft.com/office/powerpoint/2010/main" val="22807026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lstStyle/>
          <a:p>
            <a:r>
              <a:rPr lang="en-US"/>
              <a:t>Click to edit Master title style</a:t>
            </a:r>
            <a:endParaRPr lang="en-US" dirty="0"/>
          </a:p>
        </p:txBody>
      </p:sp>
    </p:spTree>
    <p:extLst>
      <p:ext uri="{BB962C8B-B14F-4D97-AF65-F5344CB8AC3E}">
        <p14:creationId xmlns:p14="http://schemas.microsoft.com/office/powerpoint/2010/main" val="369001262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65760" y="1005840"/>
            <a:ext cx="5577840" cy="539496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005840"/>
            <a:ext cx="5577840" cy="539496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6628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Columns with Highlight Box">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65760" y="1005840"/>
            <a:ext cx="5577840" cy="484632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17920" y="1005840"/>
            <a:ext cx="5577840" cy="484632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A406BC8-8ED2-4FB9-9CC1-C26081116C72}"/>
              </a:ext>
            </a:extLst>
          </p:cNvPr>
          <p:cNvSpPr>
            <a:spLocks noGrp="1"/>
          </p:cNvSpPr>
          <p:nvPr>
            <p:ph type="body" sz="quarter" idx="10"/>
          </p:nvPr>
        </p:nvSpPr>
        <p:spPr>
          <a:xfrm>
            <a:off x="365760" y="5943600"/>
            <a:ext cx="11430000" cy="548640"/>
          </a:xfrm>
          <a:solidFill>
            <a:srgbClr val="0040C0"/>
          </a:solidFill>
        </p:spPr>
        <p:txBody>
          <a:bodyPr anchor="ctr">
            <a:normAutofit/>
          </a:bodyPr>
          <a:lstStyle>
            <a:lvl1pPr marL="0" indent="0" algn="ctr">
              <a:buNone/>
              <a:defRPr sz="2800" b="1">
                <a:solidFill>
                  <a:schemeClr val="bg1"/>
                </a:solidFill>
                <a:latin typeface="+mj-lt"/>
              </a:defRPr>
            </a:lvl1pPr>
            <a:lvl2pPr marL="287338" indent="0">
              <a:buNone/>
              <a:defRPr/>
            </a:lvl2pPr>
          </a:lstStyle>
          <a:p>
            <a:pPr lvl="0"/>
            <a:r>
              <a:rPr lang="en-US"/>
              <a:t>Click to edit Master text styles</a:t>
            </a:r>
          </a:p>
        </p:txBody>
      </p:sp>
    </p:spTree>
    <p:extLst>
      <p:ext uri="{BB962C8B-B14F-4D97-AF65-F5344CB8AC3E}">
        <p14:creationId xmlns:p14="http://schemas.microsoft.com/office/powerpoint/2010/main" val="412397998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182880"/>
            <a:ext cx="11430000" cy="73152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65760" y="1005840"/>
            <a:ext cx="5577840" cy="639762"/>
          </a:xfrm>
        </p:spPr>
        <p:txBody>
          <a:bodyPr anchor="b">
            <a:normAutofit/>
          </a:bodyPr>
          <a:lstStyle>
            <a:lvl1pPr marL="0" indent="0">
              <a:buNone/>
              <a:defRPr sz="2400" b="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760" y="1737360"/>
            <a:ext cx="5577840" cy="466344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17920" y="1005840"/>
            <a:ext cx="5577840" cy="639762"/>
          </a:xfrm>
        </p:spPr>
        <p:txBody>
          <a:bodyPr anchor="b">
            <a:normAutofit/>
          </a:bodyPr>
          <a:lstStyle>
            <a:lvl1pPr marL="0" indent="0">
              <a:buNone/>
              <a:defRPr sz="2400" b="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19" y="1737360"/>
            <a:ext cx="5577840" cy="466344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6771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F156AC-AC73-4A21-8467-792B1286286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0"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31"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32" name="Rectangle 31"/>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34"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3" name="Group 22">
            <a:extLst>
              <a:ext uri="{FF2B5EF4-FFF2-40B4-BE49-F238E27FC236}">
                <a16:creationId xmlns:a16="http://schemas.microsoft.com/office/drawing/2014/main" id="{55DC62A5-1095-42CE-AB5A-BD29C0D13141}"/>
              </a:ext>
            </a:extLst>
          </p:cNvPr>
          <p:cNvGrpSpPr/>
          <p:nvPr/>
        </p:nvGrpSpPr>
        <p:grpSpPr>
          <a:xfrm>
            <a:off x="338624" y="6181725"/>
            <a:ext cx="4435668" cy="542465"/>
            <a:chOff x="338624" y="6181725"/>
            <a:chExt cx="4435668" cy="542465"/>
          </a:xfrm>
        </p:grpSpPr>
        <p:sp>
          <p:nvSpPr>
            <p:cNvPr id="25" name="Text Box 47">
              <a:extLst>
                <a:ext uri="{FF2B5EF4-FFF2-40B4-BE49-F238E27FC236}">
                  <a16:creationId xmlns:a16="http://schemas.microsoft.com/office/drawing/2014/main" id="{4EC5A6E3-655F-4AB9-A7A8-7A9AEBB90628}"/>
                </a:ext>
              </a:extLst>
            </p:cNvPr>
            <p:cNvSpPr txBox="1">
              <a:spLocks noChangeArrowheads="1"/>
            </p:cNvSpPr>
            <p:nvPr/>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9" name="TextBox 28">
              <a:hlinkClick r:id="rId3"/>
              <a:extLst>
                <a:ext uri="{FF2B5EF4-FFF2-40B4-BE49-F238E27FC236}">
                  <a16:creationId xmlns:a16="http://schemas.microsoft.com/office/drawing/2014/main" id="{7FA55AB5-8BF7-460F-A30D-2A37692BE320}"/>
                </a:ext>
              </a:extLst>
            </p:cNvPr>
            <p:cNvSpPr txBox="1"/>
            <p:nvPr/>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33" name="Straight Connector 32">
              <a:extLst>
                <a:ext uri="{FF2B5EF4-FFF2-40B4-BE49-F238E27FC236}">
                  <a16:creationId xmlns:a16="http://schemas.microsoft.com/office/drawing/2014/main" id="{86F0D2FF-7C62-45DB-97AF-E1FB43BCA515}"/>
                </a:ext>
              </a:extLst>
            </p:cNvPr>
            <p:cNvCxnSpPr/>
            <p:nvPr/>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5" name="Picture 34">
              <a:hlinkClick r:id="rId4"/>
              <a:extLst>
                <a:ext uri="{FF2B5EF4-FFF2-40B4-BE49-F238E27FC236}">
                  <a16:creationId xmlns:a16="http://schemas.microsoft.com/office/drawing/2014/main" id="{BB2176D2-CCA7-46B6-88D4-4AA41D992D1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6" name="Picture 35">
              <a:hlinkClick r:id="rId6"/>
              <a:extLst>
                <a:ext uri="{FF2B5EF4-FFF2-40B4-BE49-F238E27FC236}">
                  <a16:creationId xmlns:a16="http://schemas.microsoft.com/office/drawing/2014/main" id="{49AE2524-F34D-4267-9E9F-139BFEEA011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7" name="Picture 36">
              <a:hlinkClick r:id="rId8"/>
              <a:extLst>
                <a:ext uri="{FF2B5EF4-FFF2-40B4-BE49-F238E27FC236}">
                  <a16:creationId xmlns:a16="http://schemas.microsoft.com/office/drawing/2014/main" id="{6E26CD04-ED04-44D5-BFD2-E52A16C4B47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35002299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16104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s with 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8B126F-922E-4C6E-87A5-234451CAD762}"/>
              </a:ext>
            </a:extLst>
          </p:cNvPr>
          <p:cNvSpPr/>
          <p:nvPr/>
        </p:nvSpPr>
        <p:spPr bwMode="auto">
          <a:xfrm>
            <a:off x="6096000" y="102457"/>
            <a:ext cx="6096000" cy="6572979"/>
          </a:xfrm>
          <a:prstGeom prst="rect">
            <a:avLst/>
          </a:prstGeom>
          <a:solidFill>
            <a:schemeClr val="tx2">
              <a:lumMod val="50000"/>
            </a:schemeClr>
          </a:solidFill>
          <a:ln w="9525" cap="flat" cmpd="sng" algn="ctr">
            <a:noFill/>
            <a:prstDash val="solid"/>
            <a:round/>
            <a:headEnd type="none" w="med" len="med"/>
            <a:tailEnd type="none" w="med" len="med"/>
          </a:ln>
          <a:effectLst>
            <a:innerShdw blurRad="431800" dist="50800" dir="108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8" name="Rectangle 7">
            <a:extLst>
              <a:ext uri="{FF2B5EF4-FFF2-40B4-BE49-F238E27FC236}">
                <a16:creationId xmlns:a16="http://schemas.microsoft.com/office/drawing/2014/main" id="{01437305-8BFE-47C1-96DD-CEDBF8D6719E}"/>
              </a:ext>
            </a:extLst>
          </p:cNvPr>
          <p:cNvSpPr/>
          <p:nvPr/>
        </p:nvSpPr>
        <p:spPr bwMode="auto">
          <a:xfrm>
            <a:off x="6230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0E0D2D6E-8982-430B-958E-9129593AD32F}"/>
              </a:ext>
            </a:extLst>
          </p:cNvPr>
          <p:cNvSpPr>
            <a:spLocks noGrp="1"/>
          </p:cNvSpPr>
          <p:nvPr>
            <p:ph type="title"/>
          </p:nvPr>
        </p:nvSpPr>
        <p:spPr>
          <a:xfrm>
            <a:off x="365760" y="182563"/>
            <a:ext cx="5339301" cy="1159220"/>
          </a:xfrm>
        </p:spPr>
        <p:txBody>
          <a:bodyPr/>
          <a:lstStyle/>
          <a:p>
            <a:r>
              <a:rPr lang="en-US" dirty="0"/>
              <a:t>Click to edit Master title style</a:t>
            </a:r>
          </a:p>
        </p:txBody>
      </p:sp>
      <p:sp>
        <p:nvSpPr>
          <p:cNvPr id="6" name="Content Placeholder 2">
            <a:extLst>
              <a:ext uri="{FF2B5EF4-FFF2-40B4-BE49-F238E27FC236}">
                <a16:creationId xmlns:a16="http://schemas.microsoft.com/office/drawing/2014/main" id="{51DCA2EA-788A-4791-942C-72070DBE8250}"/>
              </a:ext>
            </a:extLst>
          </p:cNvPr>
          <p:cNvSpPr>
            <a:spLocks noGrp="1"/>
          </p:cNvSpPr>
          <p:nvPr>
            <p:ph idx="10"/>
          </p:nvPr>
        </p:nvSpPr>
        <p:spPr>
          <a:xfrm>
            <a:off x="642067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6B309C7D-4404-4906-9C22-B1C52782E5FC}"/>
              </a:ext>
            </a:extLst>
          </p:cNvPr>
          <p:cNvSpPr>
            <a:spLocks noGrp="1"/>
          </p:cNvSpPr>
          <p:nvPr>
            <p:ph idx="11"/>
          </p:nvPr>
        </p:nvSpPr>
        <p:spPr>
          <a:xfrm>
            <a:off x="36774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733018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2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p:nvSpPr>
        <p:spPr bwMode="auto">
          <a:xfrm>
            <a:off x="0" y="102457"/>
            <a:ext cx="6096000" cy="6572979"/>
          </a:xfrm>
          <a:prstGeom prst="rect">
            <a:avLst/>
          </a:prstGeom>
          <a:solidFill>
            <a:schemeClr val="tx2">
              <a:lumMod val="50000"/>
            </a:schemeClr>
          </a:solidFill>
          <a:ln w="9525" cap="flat" cmpd="sng" algn="ctr">
            <a:noFill/>
            <a:prstDash val="solid"/>
            <a:round/>
            <a:headEnd type="none" w="med" len="med"/>
            <a:tailEnd type="none" w="med" len="med"/>
          </a:ln>
          <a:effectLst>
            <a:innerShdw blurRad="431800" dist="50800" dir="108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p:nvSpPr>
        <p:spPr bwMode="auto">
          <a:xfrm>
            <a:off x="134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A52D29BE-28DD-432F-8C22-AE8C1D0534D8}"/>
              </a:ext>
            </a:extLst>
          </p:cNvPr>
          <p:cNvSpPr>
            <a:spLocks noGrp="1"/>
          </p:cNvSpPr>
          <p:nvPr>
            <p:ph type="title"/>
          </p:nvPr>
        </p:nvSpPr>
        <p:spPr>
          <a:xfrm>
            <a:off x="6420678" y="182563"/>
            <a:ext cx="5339301" cy="1159220"/>
          </a:xfrm>
        </p:spPr>
        <p:txBody>
          <a:bodyPr/>
          <a:lstStyle/>
          <a:p>
            <a:r>
              <a:rPr lang="en-US" dirty="0"/>
              <a:t>Click to edit Master title style</a:t>
            </a:r>
          </a:p>
        </p:txBody>
      </p:sp>
      <p:sp>
        <p:nvSpPr>
          <p:cNvPr id="5" name="Content Placeholder 2">
            <a:extLst>
              <a:ext uri="{FF2B5EF4-FFF2-40B4-BE49-F238E27FC236}">
                <a16:creationId xmlns:a16="http://schemas.microsoft.com/office/drawing/2014/main" id="{7C14443C-E161-4BFE-8357-B61CEFEC84F0}"/>
              </a:ext>
            </a:extLst>
          </p:cNvPr>
          <p:cNvSpPr>
            <a:spLocks noGrp="1"/>
          </p:cNvSpPr>
          <p:nvPr>
            <p:ph idx="10"/>
          </p:nvPr>
        </p:nvSpPr>
        <p:spPr>
          <a:xfrm>
            <a:off x="642067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CC69AFDA-38D1-42E9-ADFD-FDEBA76A2A99}"/>
              </a:ext>
            </a:extLst>
          </p:cNvPr>
          <p:cNvSpPr>
            <a:spLocks noGrp="1"/>
          </p:cNvSpPr>
          <p:nvPr>
            <p:ph idx="11"/>
          </p:nvPr>
        </p:nvSpPr>
        <p:spPr>
          <a:xfrm>
            <a:off x="36774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333889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p:nvSpPr>
        <p:spPr bwMode="auto">
          <a:xfrm>
            <a:off x="6096000" y="102457"/>
            <a:ext cx="6096000" cy="6572979"/>
          </a:xfrm>
          <a:prstGeom prst="rect">
            <a:avLst/>
          </a:prstGeom>
          <a:solidFill>
            <a:schemeClr val="bg1"/>
          </a:solidFill>
          <a:ln w="9525" cap="flat" cmpd="sng" algn="ctr">
            <a:noFill/>
            <a:prstDash val="solid"/>
            <a:round/>
            <a:headEnd type="none" w="med" len="med"/>
            <a:tailEnd type="none" w="med" len="med"/>
          </a:ln>
          <a:effectLst>
            <a:innerShdw blurRad="431800" dist="50800" dir="10800000">
              <a:schemeClr val="bg1">
                <a:lumMod val="65000"/>
                <a:alpha val="50000"/>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p:nvSpPr>
        <p:spPr bwMode="auto">
          <a:xfrm>
            <a:off x="6230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3EC10187-5F99-4C76-A9CB-1D435648E155}"/>
              </a:ext>
            </a:extLst>
          </p:cNvPr>
          <p:cNvSpPr>
            <a:spLocks noGrp="1"/>
          </p:cNvSpPr>
          <p:nvPr>
            <p:ph type="title"/>
          </p:nvPr>
        </p:nvSpPr>
        <p:spPr>
          <a:xfrm>
            <a:off x="6368995" y="182563"/>
            <a:ext cx="5339301" cy="1159220"/>
          </a:xfrm>
        </p:spPr>
        <p:txBody>
          <a:bodyPr/>
          <a:lstStyle>
            <a:lvl1pPr>
              <a:defRPr>
                <a:solidFill>
                  <a:schemeClr val="tx1">
                    <a:lumMod val="85000"/>
                    <a:lumOff val="15000"/>
                  </a:schemeClr>
                </a:solidFill>
              </a:defRPr>
            </a:lvl1pPr>
          </a:lstStyle>
          <a:p>
            <a:r>
              <a:rPr lang="en-US" dirty="0"/>
              <a:t>Click to edit Master title style</a:t>
            </a:r>
          </a:p>
        </p:txBody>
      </p:sp>
      <p:sp>
        <p:nvSpPr>
          <p:cNvPr id="8" name="Content Placeholder 2">
            <a:extLst>
              <a:ext uri="{FF2B5EF4-FFF2-40B4-BE49-F238E27FC236}">
                <a16:creationId xmlns:a16="http://schemas.microsoft.com/office/drawing/2014/main" id="{50322DE9-A995-49C6-AB11-26EBFBE58EF8}"/>
              </a:ext>
            </a:extLst>
          </p:cNvPr>
          <p:cNvSpPr>
            <a:spLocks noGrp="1"/>
          </p:cNvSpPr>
          <p:nvPr>
            <p:ph sz="half" idx="10"/>
          </p:nvPr>
        </p:nvSpPr>
        <p:spPr>
          <a:xfrm>
            <a:off x="6368995"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9284C2FD-77F4-4CA6-B013-4AF023D22F66}"/>
              </a:ext>
            </a:extLst>
          </p:cNvPr>
          <p:cNvSpPr>
            <a:spLocks noGrp="1"/>
          </p:cNvSpPr>
          <p:nvPr>
            <p:ph idx="11"/>
          </p:nvPr>
        </p:nvSpPr>
        <p:spPr>
          <a:xfrm>
            <a:off x="36774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874247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4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p:nvSpPr>
        <p:spPr bwMode="auto">
          <a:xfrm>
            <a:off x="0" y="102457"/>
            <a:ext cx="6096000" cy="6572979"/>
          </a:xfrm>
          <a:prstGeom prst="rect">
            <a:avLst/>
          </a:prstGeom>
          <a:solidFill>
            <a:schemeClr val="bg1"/>
          </a:solidFill>
          <a:ln w="9525" cap="flat" cmpd="sng" algn="ctr">
            <a:noFill/>
            <a:prstDash val="solid"/>
            <a:round/>
            <a:headEnd type="none" w="med" len="med"/>
            <a:tailEnd type="none" w="med" len="med"/>
          </a:ln>
          <a:effectLst>
            <a:innerShdw blurRad="431800" dist="50800" dir="10800000">
              <a:schemeClr val="bg1">
                <a:lumMod val="65000"/>
                <a:alpha val="50000"/>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p:nvSpPr>
        <p:spPr bwMode="auto">
          <a:xfrm>
            <a:off x="134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014F37B4-A3A1-47F0-B953-F087A6BCAC1A}"/>
              </a:ext>
            </a:extLst>
          </p:cNvPr>
          <p:cNvSpPr>
            <a:spLocks noGrp="1"/>
          </p:cNvSpPr>
          <p:nvPr>
            <p:ph type="title"/>
          </p:nvPr>
        </p:nvSpPr>
        <p:spPr>
          <a:xfrm>
            <a:off x="6420678" y="182563"/>
            <a:ext cx="5339301" cy="1159220"/>
          </a:xfrm>
        </p:spPr>
        <p:txBody>
          <a:bodyPr/>
          <a:lstStyle/>
          <a:p>
            <a:r>
              <a:rPr lang="en-US" dirty="0"/>
              <a:t>Click to edit Master title style</a:t>
            </a:r>
          </a:p>
        </p:txBody>
      </p:sp>
      <p:sp>
        <p:nvSpPr>
          <p:cNvPr id="5" name="Content Placeholder 2">
            <a:extLst>
              <a:ext uri="{FF2B5EF4-FFF2-40B4-BE49-F238E27FC236}">
                <a16:creationId xmlns:a16="http://schemas.microsoft.com/office/drawing/2014/main" id="{D1B47D12-FA39-425B-A70E-42978C42F4A4}"/>
              </a:ext>
            </a:extLst>
          </p:cNvPr>
          <p:cNvSpPr>
            <a:spLocks noGrp="1"/>
          </p:cNvSpPr>
          <p:nvPr>
            <p:ph idx="10"/>
          </p:nvPr>
        </p:nvSpPr>
        <p:spPr>
          <a:xfrm>
            <a:off x="642067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C3073C21-095B-4B2C-A4ED-0E0B4E165ECA}"/>
              </a:ext>
            </a:extLst>
          </p:cNvPr>
          <p:cNvSpPr>
            <a:spLocks noGrp="1"/>
          </p:cNvSpPr>
          <p:nvPr>
            <p:ph sz="half" idx="1"/>
          </p:nvPr>
        </p:nvSpPr>
        <p:spPr>
          <a:xfrm>
            <a:off x="365760"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87244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p:nvSpPr>
        <p:spPr bwMode="auto">
          <a:xfrm>
            <a:off x="0" y="906308"/>
            <a:ext cx="4071169" cy="5769128"/>
          </a:xfrm>
          <a:prstGeom prst="rect">
            <a:avLst/>
          </a:prstGeom>
          <a:solidFill>
            <a:schemeClr val="tx2">
              <a:lumMod val="5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Rectangle 3">
            <a:extLst>
              <a:ext uri="{FF2B5EF4-FFF2-40B4-BE49-F238E27FC236}">
                <a16:creationId xmlns:a16="http://schemas.microsoft.com/office/drawing/2014/main" id="{E7DE2BCA-D966-4BA4-98A1-F55CD4BEB28B}"/>
              </a:ext>
            </a:extLst>
          </p:cNvPr>
          <p:cNvSpPr/>
          <p:nvPr/>
        </p:nvSpPr>
        <p:spPr bwMode="auto">
          <a:xfrm>
            <a:off x="4065024" y="906308"/>
            <a:ext cx="4071169" cy="5769128"/>
          </a:xfrm>
          <a:prstGeom prst="rect">
            <a:avLst/>
          </a:prstGeom>
          <a:solidFill>
            <a:schemeClr val="tx2"/>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5" name="Rectangle 4">
            <a:extLst>
              <a:ext uri="{FF2B5EF4-FFF2-40B4-BE49-F238E27FC236}">
                <a16:creationId xmlns:a16="http://schemas.microsoft.com/office/drawing/2014/main" id="{D0C36B46-B989-40E8-92AD-90AFDD95A969}"/>
              </a:ext>
            </a:extLst>
          </p:cNvPr>
          <p:cNvSpPr/>
          <p:nvPr/>
        </p:nvSpPr>
        <p:spPr bwMode="auto">
          <a:xfrm>
            <a:off x="8120831" y="906308"/>
            <a:ext cx="4071169" cy="5769128"/>
          </a:xfrm>
          <a:prstGeom prst="rect">
            <a:avLst/>
          </a:prstGeom>
          <a:solidFill>
            <a:schemeClr val="tx2">
              <a:lumMod val="60000"/>
              <a:lumOff val="4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8" name="Title 1">
            <a:extLst>
              <a:ext uri="{FF2B5EF4-FFF2-40B4-BE49-F238E27FC236}">
                <a16:creationId xmlns:a16="http://schemas.microsoft.com/office/drawing/2014/main" id="{E3E401EC-CFA2-4017-97FF-9969674171FA}"/>
              </a:ext>
            </a:extLst>
          </p:cNvPr>
          <p:cNvSpPr>
            <a:spLocks noGrp="1"/>
          </p:cNvSpPr>
          <p:nvPr>
            <p:ph type="title"/>
          </p:nvPr>
        </p:nvSpPr>
        <p:spPr>
          <a:xfrm>
            <a:off x="365760" y="182880"/>
            <a:ext cx="11430000" cy="731520"/>
          </a:xfrm>
        </p:spPr>
        <p:txBody>
          <a:bodyPr/>
          <a:lstStyle>
            <a:lvl1pPr>
              <a:defRPr/>
            </a:lvl1pPr>
          </a:lstStyle>
          <a:p>
            <a:r>
              <a:rPr lang="en-US"/>
              <a:t>Click to edit Master title style</a:t>
            </a:r>
            <a:endParaRPr lang="en-US" dirty="0"/>
          </a:p>
        </p:txBody>
      </p:sp>
      <p:sp>
        <p:nvSpPr>
          <p:cNvPr id="7" name="Text Placeholder 2">
            <a:extLst>
              <a:ext uri="{FF2B5EF4-FFF2-40B4-BE49-F238E27FC236}">
                <a16:creationId xmlns:a16="http://schemas.microsoft.com/office/drawing/2014/main" id="{F0B7D13D-E750-F24C-98D8-229475F706DD}"/>
              </a:ext>
            </a:extLst>
          </p:cNvPr>
          <p:cNvSpPr>
            <a:spLocks noGrp="1"/>
          </p:cNvSpPr>
          <p:nvPr>
            <p:ph type="body" sz="quarter" idx="10"/>
          </p:nvPr>
        </p:nvSpPr>
        <p:spPr>
          <a:xfrm>
            <a:off x="274320" y="1188720"/>
            <a:ext cx="3474720" cy="5212080"/>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a:extLst>
              <a:ext uri="{FF2B5EF4-FFF2-40B4-BE49-F238E27FC236}">
                <a16:creationId xmlns:a16="http://schemas.microsoft.com/office/drawing/2014/main" id="{1BCFEA89-A612-6146-AED8-9EEC1242D8E1}"/>
              </a:ext>
            </a:extLst>
          </p:cNvPr>
          <p:cNvSpPr>
            <a:spLocks noGrp="1"/>
          </p:cNvSpPr>
          <p:nvPr>
            <p:ph type="body" sz="quarter" idx="11"/>
          </p:nvPr>
        </p:nvSpPr>
        <p:spPr>
          <a:xfrm>
            <a:off x="4358640" y="1188720"/>
            <a:ext cx="3474720" cy="5212080"/>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0">
            <a:extLst>
              <a:ext uri="{FF2B5EF4-FFF2-40B4-BE49-F238E27FC236}">
                <a16:creationId xmlns:a16="http://schemas.microsoft.com/office/drawing/2014/main" id="{94C9D970-D9E8-9B45-8D42-631009789964}"/>
              </a:ext>
            </a:extLst>
          </p:cNvPr>
          <p:cNvSpPr>
            <a:spLocks noGrp="1"/>
          </p:cNvSpPr>
          <p:nvPr>
            <p:ph type="body" sz="quarter" idx="12"/>
          </p:nvPr>
        </p:nvSpPr>
        <p:spPr>
          <a:xfrm>
            <a:off x="8412480" y="1188720"/>
            <a:ext cx="3474720" cy="5212080"/>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02563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BLU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11DCEBE-AECA-4A38-9A16-6E2B7E8D9AF5}"/>
              </a:ext>
            </a:extLst>
          </p:cNvPr>
          <p:cNvSpPr/>
          <p:nvPr/>
        </p:nvSpPr>
        <p:spPr bwMode="auto">
          <a:xfrm>
            <a:off x="0" y="102457"/>
            <a:ext cx="12192000" cy="6572979"/>
          </a:xfrm>
          <a:prstGeom prst="rect">
            <a:avLst/>
          </a:prstGeom>
          <a:solidFill>
            <a:schemeClr val="tx2">
              <a:lumMod val="5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2" name="Title 1"/>
          <p:cNvSpPr>
            <a:spLocks noGrp="1"/>
          </p:cNvSpPr>
          <p:nvPr>
            <p:ph type="title"/>
          </p:nvPr>
        </p:nvSpPr>
        <p:spPr>
          <a:xfrm>
            <a:off x="365760" y="182563"/>
            <a:ext cx="11430000" cy="731520"/>
          </a:xfrm>
        </p:spPr>
        <p:txBody>
          <a:bodyPr>
            <a:noAutofit/>
          </a:bodyPr>
          <a:lstStyle>
            <a:lvl1pPr>
              <a:defRPr sz="32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539496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666069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01B213-0E7A-407F-8B15-06AFF53336B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24" y="93518"/>
            <a:ext cx="12188952" cy="6577446"/>
          </a:xfrm>
          <a:prstGeom prst="rect">
            <a:avLst/>
          </a:prstGeom>
        </p:spPr>
      </p:pic>
      <p:sp>
        <p:nvSpPr>
          <p:cNvPr id="15" name="Rectangle 35"/>
          <p:cNvSpPr>
            <a:spLocks noGrp="1" noChangeArrowheads="1"/>
          </p:cNvSpPr>
          <p:nvPr>
            <p:ph type="ctrTitle" sz="quarter" hasCustomPrompt="1"/>
          </p:nvPr>
        </p:nvSpPr>
        <p:spPr>
          <a:xfrm>
            <a:off x="4688" y="2712785"/>
            <a:ext cx="12196689" cy="1626781"/>
          </a:xfrm>
          <a:ln>
            <a:noFill/>
          </a:ln>
        </p:spPr>
        <p:txBody>
          <a:bodyPr anchor="ctr">
            <a:normAutofit/>
          </a:bodyPr>
          <a:lstStyle>
            <a:lvl1pPr algn="ctr">
              <a:spcAft>
                <a:spcPts val="600"/>
              </a:spcAft>
              <a:defRPr sz="3600">
                <a:solidFill>
                  <a:schemeClr val="tx2">
                    <a:lumMod val="40000"/>
                    <a:lumOff val="60000"/>
                  </a:schemeClr>
                </a:solidFill>
                <a:effectLst>
                  <a:outerShdw blurRad="38100" dist="38100" dir="2700000" algn="tl">
                    <a:srgbClr val="000000">
                      <a:alpha val="43137"/>
                    </a:srgbClr>
                  </a:outerShdw>
                </a:effectLst>
              </a:defRPr>
            </a:lvl1pPr>
          </a:lstStyle>
          <a:p>
            <a:r>
              <a:rPr lang="en-US" dirty="0"/>
              <a:t>CLICK TO EDIT SECTION TITLE STYLE</a:t>
            </a:r>
          </a:p>
        </p:txBody>
      </p:sp>
    </p:spTree>
    <p:extLst>
      <p:ext uri="{BB962C8B-B14F-4D97-AF65-F5344CB8AC3E}">
        <p14:creationId xmlns:p14="http://schemas.microsoft.com/office/powerpoint/2010/main" val="16731616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7DEF42B-8BE6-4527-957D-01CFF45BBE0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24" y="93518"/>
            <a:ext cx="12188952" cy="6577446"/>
          </a:xfrm>
          <a:prstGeom prst="rect">
            <a:avLst/>
          </a:prstGeom>
        </p:spPr>
      </p:pic>
      <p:sp>
        <p:nvSpPr>
          <p:cNvPr id="5" name="TextBox 4"/>
          <p:cNvSpPr txBox="1"/>
          <p:nvPr/>
        </p:nvSpPr>
        <p:spPr>
          <a:xfrm>
            <a:off x="0" y="3223723"/>
            <a:ext cx="12192000" cy="604911"/>
          </a:xfrm>
          <a:prstGeom prst="rect">
            <a:avLst/>
          </a:prstGeom>
          <a:noFill/>
        </p:spPr>
        <p:txBody>
          <a:bodyPr wrap="none" rtlCol="0">
            <a:noAutofit/>
          </a:bodyPr>
          <a:lstStyle/>
          <a:p>
            <a:pPr algn="ctr">
              <a:spcBef>
                <a:spcPts val="0"/>
              </a:spcBef>
            </a:pPr>
            <a:r>
              <a:rPr lang="en-US" sz="2800" b="1" spc="150" baseline="0" dirty="0">
                <a:solidFill>
                  <a:schemeClr val="tx2">
                    <a:lumMod val="40000"/>
                    <a:lumOff val="60000"/>
                  </a:schemeClr>
                </a:solidFill>
                <a:effectLst>
                  <a:outerShdw blurRad="38100" dist="38100" dir="2700000" algn="tl">
                    <a:srgbClr val="000000">
                      <a:alpha val="43137"/>
                    </a:srgbClr>
                  </a:outerShdw>
                </a:effectLst>
                <a:latin typeface="+mj-lt"/>
              </a:rPr>
              <a:t>Together…Shaping the Future of Energy</a:t>
            </a:r>
            <a:r>
              <a:rPr lang="en-US" sz="2800" b="0" kern="1200" spc="150" baseline="30000" dirty="0">
                <a:solidFill>
                  <a:schemeClr val="tx2">
                    <a:lumMod val="40000"/>
                    <a:lumOff val="60000"/>
                  </a:schemeClr>
                </a:solidFill>
                <a:latin typeface="Arial" charset="0"/>
                <a:ea typeface="+mn-ea"/>
                <a:cs typeface="+mn-cs"/>
              </a:rPr>
              <a:t>®</a:t>
            </a:r>
            <a:endParaRPr lang="en-US" sz="2800" b="0" spc="150" baseline="0" dirty="0">
              <a:solidFill>
                <a:schemeClr val="tx2">
                  <a:lumMod val="40000"/>
                  <a:lumOff val="60000"/>
                </a:schemeClr>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312915048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losing Slide Diversit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ABDC1B-DF20-4D83-8F95-CF02F5DFE42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24" y="93518"/>
            <a:ext cx="12188952" cy="6577446"/>
          </a:xfrm>
          <a:prstGeom prst="rect">
            <a:avLst/>
          </a:prstGeom>
        </p:spPr>
      </p:pic>
      <p:sp>
        <p:nvSpPr>
          <p:cNvPr id="5" name="TextBox 4"/>
          <p:cNvSpPr txBox="1"/>
          <p:nvPr/>
        </p:nvSpPr>
        <p:spPr>
          <a:xfrm>
            <a:off x="0" y="3223723"/>
            <a:ext cx="12192000" cy="604911"/>
          </a:xfrm>
          <a:prstGeom prst="rect">
            <a:avLst/>
          </a:prstGeom>
          <a:noFill/>
        </p:spPr>
        <p:txBody>
          <a:bodyPr wrap="none" rtlCol="0">
            <a:noAutofit/>
          </a:bodyPr>
          <a:lstStyle/>
          <a:p>
            <a:pPr algn="ctr">
              <a:spcBef>
                <a:spcPts val="0"/>
              </a:spcBef>
            </a:pPr>
            <a:r>
              <a:rPr lang="en-US" sz="2800" b="1" spc="150" baseline="0" dirty="0">
                <a:solidFill>
                  <a:schemeClr val="tx2">
                    <a:lumMod val="40000"/>
                    <a:lumOff val="60000"/>
                  </a:schemeClr>
                </a:solidFill>
                <a:effectLst>
                  <a:outerShdw blurRad="38100" dist="38100" dir="2700000" algn="tl">
                    <a:srgbClr val="000000">
                      <a:alpha val="43137"/>
                    </a:srgbClr>
                  </a:outerShdw>
                </a:effectLst>
                <a:latin typeface="+mj-lt"/>
              </a:rPr>
              <a:t>Together…Shaping the Future of Energy</a:t>
            </a:r>
            <a:r>
              <a:rPr lang="en-US" sz="2800" b="0" kern="1200" spc="150" baseline="30000" dirty="0">
                <a:solidFill>
                  <a:schemeClr val="tx2">
                    <a:lumMod val="40000"/>
                    <a:lumOff val="60000"/>
                  </a:schemeClr>
                </a:solidFill>
                <a:latin typeface="Arial" charset="0"/>
                <a:ea typeface="+mn-ea"/>
                <a:cs typeface="+mn-cs"/>
              </a:rPr>
              <a:t>®</a:t>
            </a:r>
            <a:endParaRPr lang="en-US" sz="2800" b="0" spc="150" baseline="0" dirty="0">
              <a:solidFill>
                <a:schemeClr val="tx2">
                  <a:lumMod val="40000"/>
                  <a:lumOff val="60000"/>
                </a:schemeClr>
              </a:solidFill>
              <a:effectLst>
                <a:outerShdw blurRad="38100" dist="38100" dir="2700000" algn="tl">
                  <a:srgbClr val="000000">
                    <a:alpha val="43137"/>
                  </a:srgbClr>
                </a:outerShdw>
              </a:effectLst>
              <a:latin typeface="+mn-lt"/>
            </a:endParaRPr>
          </a:p>
        </p:txBody>
      </p:sp>
      <p:pic>
        <p:nvPicPr>
          <p:cNvPr id="4" name="Picture 3">
            <a:extLst>
              <a:ext uri="{FF2B5EF4-FFF2-40B4-BE49-F238E27FC236}">
                <a16:creationId xmlns:a16="http://schemas.microsoft.com/office/drawing/2014/main" id="{DB4A0BDF-AF36-436C-9B89-D7318A27E311}"/>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0" y="5443574"/>
            <a:ext cx="12188952" cy="1232355"/>
          </a:xfrm>
          <a:prstGeom prst="rect">
            <a:avLst/>
          </a:prstGeom>
        </p:spPr>
      </p:pic>
    </p:spTree>
    <p:extLst>
      <p:ext uri="{BB962C8B-B14F-4D97-AF65-F5344CB8AC3E}">
        <p14:creationId xmlns:p14="http://schemas.microsoft.com/office/powerpoint/2010/main" val="3223885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G&amp;LCR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213DCC-F107-4B27-8EAA-FA2368E3222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0"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31"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32" name="Rectangle 31"/>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34"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5" name="Group 24">
            <a:extLst>
              <a:ext uri="{FF2B5EF4-FFF2-40B4-BE49-F238E27FC236}">
                <a16:creationId xmlns:a16="http://schemas.microsoft.com/office/drawing/2014/main" id="{F6A2914A-AAC4-4409-9DC2-C181488DA4B3}"/>
              </a:ext>
            </a:extLst>
          </p:cNvPr>
          <p:cNvGrpSpPr/>
          <p:nvPr/>
        </p:nvGrpSpPr>
        <p:grpSpPr>
          <a:xfrm>
            <a:off x="338624" y="6181725"/>
            <a:ext cx="4435668" cy="542465"/>
            <a:chOff x="338624" y="6181725"/>
            <a:chExt cx="4435668" cy="542465"/>
          </a:xfrm>
        </p:grpSpPr>
        <p:sp>
          <p:nvSpPr>
            <p:cNvPr id="29" name="Text Box 47">
              <a:extLst>
                <a:ext uri="{FF2B5EF4-FFF2-40B4-BE49-F238E27FC236}">
                  <a16:creationId xmlns:a16="http://schemas.microsoft.com/office/drawing/2014/main" id="{2AD0D039-F165-4672-8A4D-636C8A4722C6}"/>
                </a:ext>
              </a:extLst>
            </p:cNvPr>
            <p:cNvSpPr txBox="1">
              <a:spLocks noChangeArrowheads="1"/>
            </p:cNvSpPr>
            <p:nvPr/>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33" name="TextBox 32">
              <a:hlinkClick r:id="rId3"/>
              <a:extLst>
                <a:ext uri="{FF2B5EF4-FFF2-40B4-BE49-F238E27FC236}">
                  <a16:creationId xmlns:a16="http://schemas.microsoft.com/office/drawing/2014/main" id="{21A3DC88-FB53-4B30-8657-1F27078A853D}"/>
                </a:ext>
              </a:extLst>
            </p:cNvPr>
            <p:cNvSpPr txBox="1"/>
            <p:nvPr/>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35" name="Straight Connector 34">
              <a:extLst>
                <a:ext uri="{FF2B5EF4-FFF2-40B4-BE49-F238E27FC236}">
                  <a16:creationId xmlns:a16="http://schemas.microsoft.com/office/drawing/2014/main" id="{36D96DFB-D8B4-401B-BD76-D4FAB2779AC3}"/>
                </a:ext>
              </a:extLst>
            </p:cNvPr>
            <p:cNvCxnSpPr/>
            <p:nvPr/>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6" name="Picture 35">
              <a:hlinkClick r:id="rId4"/>
              <a:extLst>
                <a:ext uri="{FF2B5EF4-FFF2-40B4-BE49-F238E27FC236}">
                  <a16:creationId xmlns:a16="http://schemas.microsoft.com/office/drawing/2014/main" id="{6146E3C0-C099-4B35-AB14-7B6C4FAFEED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7" name="Picture 36">
              <a:hlinkClick r:id="rId6"/>
              <a:extLst>
                <a:ext uri="{FF2B5EF4-FFF2-40B4-BE49-F238E27FC236}">
                  <a16:creationId xmlns:a16="http://schemas.microsoft.com/office/drawing/2014/main" id="{0F94D77D-2453-4542-AFC0-11CA186E812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8" name="Picture 37">
              <a:hlinkClick r:id="rId8"/>
              <a:extLst>
                <a:ext uri="{FF2B5EF4-FFF2-40B4-BE49-F238E27FC236}">
                  <a16:creationId xmlns:a16="http://schemas.microsoft.com/office/drawing/2014/main" id="{87C10504-8C10-4A69-A247-764C0BB9FCB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16257140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EPRI Titl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F588EFD-3867-4B74-B2ED-1BC76C3887D9}"/>
              </a:ext>
            </a:extLst>
          </p:cNvPr>
          <p:cNvSpPr/>
          <p:nvPr userDrawn="1"/>
        </p:nvSpPr>
        <p:spPr bwMode="auto">
          <a:xfrm>
            <a:off x="6663192" y="0"/>
            <a:ext cx="5528807" cy="6858000"/>
          </a:xfrm>
          <a:prstGeom prst="rect">
            <a:avLst/>
          </a:prstGeom>
          <a:solidFill>
            <a:srgbClr val="0B1B59"/>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2" name="Rectangle 1">
            <a:extLst>
              <a:ext uri="{FF2B5EF4-FFF2-40B4-BE49-F238E27FC236}">
                <a16:creationId xmlns:a16="http://schemas.microsoft.com/office/drawing/2014/main" id="{3126C691-FF3E-4C9E-AA4F-511E45D3558D}"/>
              </a:ext>
            </a:extLst>
          </p:cNvPr>
          <p:cNvSpPr/>
          <p:nvPr userDrawn="1"/>
        </p:nvSpPr>
        <p:spPr bwMode="auto">
          <a:xfrm>
            <a:off x="-1" y="0"/>
            <a:ext cx="6854891" cy="6858000"/>
          </a:xfrm>
          <a:prstGeom prst="rect">
            <a:avLst/>
          </a:prstGeom>
          <a:solidFill>
            <a:schemeClr val="bg1"/>
          </a:solidFill>
          <a:ln w="9525" cap="flat" cmpd="sng" algn="ctr">
            <a:noFill/>
            <a:prstDash val="solid"/>
            <a:round/>
            <a:headEnd type="none" w="med" len="med"/>
            <a:tailEnd type="none" w="med" len="med"/>
          </a:ln>
          <a:effectLst>
            <a:outerShdw blurRad="292100" dist="38100" algn="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28708"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28707"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9" name="Rectangle 8"/>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8"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5" name="Group 24">
            <a:extLst>
              <a:ext uri="{FF2B5EF4-FFF2-40B4-BE49-F238E27FC236}">
                <a16:creationId xmlns:a16="http://schemas.microsoft.com/office/drawing/2014/main" id="{3915F8B0-B666-42D5-9101-41C9E224E801}"/>
              </a:ext>
            </a:extLst>
          </p:cNvPr>
          <p:cNvGrpSpPr/>
          <p:nvPr userDrawn="1"/>
        </p:nvGrpSpPr>
        <p:grpSpPr>
          <a:xfrm>
            <a:off x="338624" y="6181725"/>
            <a:ext cx="4435668" cy="542465"/>
            <a:chOff x="338624" y="6181725"/>
            <a:chExt cx="4435668" cy="542465"/>
          </a:xfrm>
        </p:grpSpPr>
        <p:sp>
          <p:nvSpPr>
            <p:cNvPr id="26" name="Text Box 47">
              <a:extLst>
                <a:ext uri="{FF2B5EF4-FFF2-40B4-BE49-F238E27FC236}">
                  <a16:creationId xmlns:a16="http://schemas.microsoft.com/office/drawing/2014/main" id="{8E8588FC-1D76-47C5-B595-0F9502D2BC62}"/>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7" name="TextBox 26">
              <a:hlinkClick r:id="rId2"/>
              <a:extLst>
                <a:ext uri="{FF2B5EF4-FFF2-40B4-BE49-F238E27FC236}">
                  <a16:creationId xmlns:a16="http://schemas.microsoft.com/office/drawing/2014/main" id="{B555F5C0-13E9-4F31-AC9E-6AA423B9AA45}"/>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28" name="Straight Connector 27">
              <a:extLst>
                <a:ext uri="{FF2B5EF4-FFF2-40B4-BE49-F238E27FC236}">
                  <a16:creationId xmlns:a16="http://schemas.microsoft.com/office/drawing/2014/main" id="{23518BE5-5103-47F0-BFFA-88320B777BD5}"/>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9" name="Picture 28">
              <a:hlinkClick r:id="rId3"/>
              <a:extLst>
                <a:ext uri="{FF2B5EF4-FFF2-40B4-BE49-F238E27FC236}">
                  <a16:creationId xmlns:a16="http://schemas.microsoft.com/office/drawing/2014/main" id="{F99B0C38-6987-4402-AC71-C1BDE714DE3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0" name="Picture 29">
              <a:hlinkClick r:id="rId5"/>
              <a:extLst>
                <a:ext uri="{FF2B5EF4-FFF2-40B4-BE49-F238E27FC236}">
                  <a16:creationId xmlns:a16="http://schemas.microsoft.com/office/drawing/2014/main" id="{5B7BD5C0-06C6-4AB3-BC4D-383CBA3FC508}"/>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1" name="Picture 30">
              <a:hlinkClick r:id="rId7"/>
              <a:extLst>
                <a:ext uri="{FF2B5EF4-FFF2-40B4-BE49-F238E27FC236}">
                  <a16:creationId xmlns:a16="http://schemas.microsoft.com/office/drawing/2014/main" id="{D6A42936-581D-4AE8-8C5D-114B70E95E13}"/>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pic>
        <p:nvPicPr>
          <p:cNvPr id="4" name="Picture 3" descr="Logo&#10;&#10;Description automatically generated">
            <a:extLst>
              <a:ext uri="{FF2B5EF4-FFF2-40B4-BE49-F238E27FC236}">
                <a16:creationId xmlns:a16="http://schemas.microsoft.com/office/drawing/2014/main" id="{20764D69-2D2E-40DE-A3F5-D35C0EA8E371}"/>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6934404" y="569994"/>
            <a:ext cx="5167094" cy="5168334"/>
          </a:xfrm>
          <a:prstGeom prst="rect">
            <a:avLst/>
          </a:prstGeom>
        </p:spPr>
      </p:pic>
    </p:spTree>
    <p:extLst>
      <p:ext uri="{BB962C8B-B14F-4D97-AF65-F5344CB8AC3E}">
        <p14:creationId xmlns:p14="http://schemas.microsoft.com/office/powerpoint/2010/main" val="353984989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9601200" cy="731520"/>
          </a:xfrm>
        </p:spPr>
        <p:txBody>
          <a:bodyPr>
            <a:noAutofit/>
          </a:bodyP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539496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92458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ntent with Highlight Box">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9601200" cy="731520"/>
          </a:xfrm>
        </p:spPr>
        <p:txBody>
          <a:bodyPr>
            <a:noAutofit/>
          </a:bodyP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484632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a:extLst>
              <a:ext uri="{FF2B5EF4-FFF2-40B4-BE49-F238E27FC236}">
                <a16:creationId xmlns:a16="http://schemas.microsoft.com/office/drawing/2014/main" id="{04FAA409-EC2B-4245-BB55-6C0CC85D75F0}"/>
              </a:ext>
            </a:extLst>
          </p:cNvPr>
          <p:cNvSpPr>
            <a:spLocks noGrp="1"/>
          </p:cNvSpPr>
          <p:nvPr>
            <p:ph type="body" sz="quarter" idx="10"/>
          </p:nvPr>
        </p:nvSpPr>
        <p:spPr>
          <a:xfrm>
            <a:off x="365125" y="5943600"/>
            <a:ext cx="11430000" cy="548640"/>
          </a:xfrm>
          <a:solidFill>
            <a:srgbClr val="0040C0"/>
          </a:solidFill>
        </p:spPr>
        <p:txBody>
          <a:bodyPr anchor="ctr">
            <a:normAutofit/>
          </a:bodyPr>
          <a:lstStyle>
            <a:lvl1pPr marL="0" indent="0" algn="ctr">
              <a:spcAft>
                <a:spcPts val="0"/>
              </a:spcAft>
              <a:buNone/>
              <a:defRPr sz="2800" b="1">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5123913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Only with Highlight Bo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3E03F-F02F-4FA3-91CB-67CB140953AE}"/>
              </a:ext>
            </a:extLst>
          </p:cNvPr>
          <p:cNvSpPr>
            <a:spLocks noGrp="1"/>
          </p:cNvSpPr>
          <p:nvPr>
            <p:ph type="title"/>
          </p:nvPr>
        </p:nvSpPr>
        <p:spPr>
          <a:xfrm>
            <a:off x="365760" y="182563"/>
            <a:ext cx="9601200" cy="731520"/>
          </a:xfrm>
        </p:spPr>
        <p:txBody>
          <a:bodyPr/>
          <a:lstStyle/>
          <a:p>
            <a:r>
              <a:rPr lang="en-US"/>
              <a:t>Click to edit Master title style</a:t>
            </a:r>
          </a:p>
        </p:txBody>
      </p:sp>
      <p:sp>
        <p:nvSpPr>
          <p:cNvPr id="5" name="Text Placeholder 4">
            <a:extLst>
              <a:ext uri="{FF2B5EF4-FFF2-40B4-BE49-F238E27FC236}">
                <a16:creationId xmlns:a16="http://schemas.microsoft.com/office/drawing/2014/main" id="{527D7085-5105-4024-BD3C-F69FB71287EC}"/>
              </a:ext>
            </a:extLst>
          </p:cNvPr>
          <p:cNvSpPr>
            <a:spLocks noGrp="1"/>
          </p:cNvSpPr>
          <p:nvPr>
            <p:ph type="body" sz="quarter" idx="10"/>
          </p:nvPr>
        </p:nvSpPr>
        <p:spPr>
          <a:xfrm>
            <a:off x="365760" y="5943600"/>
            <a:ext cx="11430000" cy="548640"/>
          </a:xfrm>
          <a:solidFill>
            <a:srgbClr val="0040C0"/>
          </a:solidFill>
        </p:spPr>
        <p:txBody>
          <a:bodyPr anchor="ctr">
            <a:normAutofit/>
          </a:bodyPr>
          <a:lstStyle>
            <a:lvl1pPr marL="0" indent="0" algn="ctr">
              <a:buNone/>
              <a:defRPr sz="2800" b="1">
                <a:solidFill>
                  <a:schemeClr val="bg1"/>
                </a:solidFill>
                <a:latin typeface="+mj-lt"/>
              </a:defRPr>
            </a:lvl1pPr>
            <a:lvl2pPr marL="287338" indent="0">
              <a:buNone/>
              <a:defRPr/>
            </a:lvl2pPr>
          </a:lstStyle>
          <a:p>
            <a:pPr lvl="0"/>
            <a:r>
              <a:rPr lang="en-US"/>
              <a:t>Click to edit Master text styles</a:t>
            </a:r>
          </a:p>
        </p:txBody>
      </p:sp>
    </p:spTree>
    <p:extLst>
      <p:ext uri="{BB962C8B-B14F-4D97-AF65-F5344CB8AC3E}">
        <p14:creationId xmlns:p14="http://schemas.microsoft.com/office/powerpoint/2010/main" val="130151649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9601200" cy="731520"/>
          </a:xfrm>
        </p:spPr>
        <p:txBody>
          <a:bodyPr/>
          <a:lstStyle/>
          <a:p>
            <a:r>
              <a:rPr lang="en-US"/>
              <a:t>Click to edit Master title style</a:t>
            </a:r>
            <a:endParaRPr lang="en-US" dirty="0"/>
          </a:p>
        </p:txBody>
      </p:sp>
    </p:spTree>
    <p:extLst>
      <p:ext uri="{BB962C8B-B14F-4D97-AF65-F5344CB8AC3E}">
        <p14:creationId xmlns:p14="http://schemas.microsoft.com/office/powerpoint/2010/main" val="217917591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9601200" cy="73152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65760" y="1005840"/>
            <a:ext cx="5577840" cy="539496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005840"/>
            <a:ext cx="5577840" cy="539496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949662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Columns with Highlight Box">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9601200" cy="73152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65760" y="1005840"/>
            <a:ext cx="5577840" cy="484632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005840"/>
            <a:ext cx="5577840" cy="484632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A406BC8-8ED2-4FB9-9CC1-C26081116C72}"/>
              </a:ext>
            </a:extLst>
          </p:cNvPr>
          <p:cNvSpPr>
            <a:spLocks noGrp="1"/>
          </p:cNvSpPr>
          <p:nvPr>
            <p:ph type="body" sz="quarter" idx="10"/>
          </p:nvPr>
        </p:nvSpPr>
        <p:spPr>
          <a:xfrm>
            <a:off x="365760" y="5943600"/>
            <a:ext cx="11430000" cy="548640"/>
          </a:xfrm>
          <a:solidFill>
            <a:srgbClr val="0040C0"/>
          </a:solidFill>
        </p:spPr>
        <p:txBody>
          <a:bodyPr anchor="ctr">
            <a:normAutofit/>
          </a:bodyPr>
          <a:lstStyle>
            <a:lvl1pPr marL="0" indent="0" algn="ctr">
              <a:buNone/>
              <a:defRPr sz="2800" b="1">
                <a:solidFill>
                  <a:schemeClr val="bg1"/>
                </a:solidFill>
                <a:latin typeface="+mj-lt"/>
              </a:defRPr>
            </a:lvl1pPr>
            <a:lvl2pPr marL="287338" indent="0">
              <a:buNone/>
              <a:defRPr/>
            </a:lvl2pPr>
          </a:lstStyle>
          <a:p>
            <a:pPr lvl="0"/>
            <a:r>
              <a:rPr lang="en-US"/>
              <a:t>Click to edit Master text styles</a:t>
            </a:r>
          </a:p>
        </p:txBody>
      </p:sp>
    </p:spTree>
    <p:extLst>
      <p:ext uri="{BB962C8B-B14F-4D97-AF65-F5344CB8AC3E}">
        <p14:creationId xmlns:p14="http://schemas.microsoft.com/office/powerpoint/2010/main" val="2281420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182880"/>
            <a:ext cx="9601200" cy="73152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65760" y="1005840"/>
            <a:ext cx="5577840" cy="639762"/>
          </a:xfrm>
        </p:spPr>
        <p:txBody>
          <a:bodyPr anchor="b">
            <a:normAutofit/>
          </a:bodyPr>
          <a:lstStyle>
            <a:lvl1pPr marL="0" indent="0">
              <a:buNone/>
              <a:defRPr sz="2400" b="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760" y="1737360"/>
            <a:ext cx="5577840" cy="466344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005840"/>
            <a:ext cx="5577840" cy="639762"/>
          </a:xfrm>
        </p:spPr>
        <p:txBody>
          <a:bodyPr anchor="b">
            <a:normAutofit/>
          </a:bodyPr>
          <a:lstStyle>
            <a:lvl1pPr marL="0" indent="0">
              <a:buNone/>
              <a:defRPr sz="2400" b="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19" y="1737360"/>
            <a:ext cx="5577840" cy="466344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49686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736807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6096000" y="102457"/>
            <a:ext cx="6096000" cy="6572979"/>
          </a:xfrm>
          <a:prstGeom prst="rect">
            <a:avLst/>
          </a:prstGeom>
          <a:solidFill>
            <a:schemeClr val="tx2">
              <a:lumMod val="50000"/>
            </a:schemeClr>
          </a:solidFill>
          <a:ln w="9525" cap="flat" cmpd="sng" algn="ctr">
            <a:noFill/>
            <a:prstDash val="solid"/>
            <a:round/>
            <a:headEnd type="none" w="med" len="med"/>
            <a:tailEnd type="none" w="med" len="med"/>
          </a:ln>
          <a:effectLst>
            <a:innerShdw blurRad="431800" dist="50800" dir="108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userDrawn="1"/>
        </p:nvSpPr>
        <p:spPr bwMode="auto">
          <a:xfrm>
            <a:off x="6230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4B61A130-D3A2-4741-98F0-78A9FBA9C5FB}"/>
              </a:ext>
            </a:extLst>
          </p:cNvPr>
          <p:cNvSpPr>
            <a:spLocks noGrp="1"/>
          </p:cNvSpPr>
          <p:nvPr>
            <p:ph type="title"/>
          </p:nvPr>
        </p:nvSpPr>
        <p:spPr>
          <a:xfrm>
            <a:off x="365760" y="182563"/>
            <a:ext cx="5339301" cy="1159220"/>
          </a:xfrm>
        </p:spPr>
        <p:txBody>
          <a:bodyPr/>
          <a:lstStyle/>
          <a:p>
            <a:r>
              <a:rPr lang="en-US"/>
              <a:t>Click to edit Master title style</a:t>
            </a:r>
            <a:endParaRPr lang="en-US" dirty="0"/>
          </a:p>
        </p:txBody>
      </p:sp>
      <p:sp>
        <p:nvSpPr>
          <p:cNvPr id="5" name="Content Placeholder 2">
            <a:extLst>
              <a:ext uri="{FF2B5EF4-FFF2-40B4-BE49-F238E27FC236}">
                <a16:creationId xmlns:a16="http://schemas.microsoft.com/office/drawing/2014/main" id="{E42C4622-94B6-44D4-A6B7-3ABD2A3DA000}"/>
              </a:ext>
            </a:extLst>
          </p:cNvPr>
          <p:cNvSpPr>
            <a:spLocks noGrp="1"/>
          </p:cNvSpPr>
          <p:nvPr>
            <p:ph sz="half" idx="1"/>
          </p:nvPr>
        </p:nvSpPr>
        <p:spPr>
          <a:xfrm>
            <a:off x="365760"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id="{BFA936AF-75D5-4131-8412-21BBADB7B7A5}"/>
              </a:ext>
            </a:extLst>
          </p:cNvPr>
          <p:cNvSpPr>
            <a:spLocks noGrp="1"/>
          </p:cNvSpPr>
          <p:nvPr>
            <p:ph idx="10"/>
          </p:nvPr>
        </p:nvSpPr>
        <p:spPr>
          <a:xfrm>
            <a:off x="642067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8796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IG&amp;ES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370DE5-6E93-4496-B10C-FF6027E31F0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1"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22"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24" name="Rectangle 23"/>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30"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7" name="Group 26">
            <a:extLst>
              <a:ext uri="{FF2B5EF4-FFF2-40B4-BE49-F238E27FC236}">
                <a16:creationId xmlns:a16="http://schemas.microsoft.com/office/drawing/2014/main" id="{C593561F-CAB2-4517-A6C1-CC6CDE085269}"/>
              </a:ext>
            </a:extLst>
          </p:cNvPr>
          <p:cNvGrpSpPr/>
          <p:nvPr/>
        </p:nvGrpSpPr>
        <p:grpSpPr>
          <a:xfrm>
            <a:off x="338624" y="6181725"/>
            <a:ext cx="4435668" cy="542465"/>
            <a:chOff x="338624" y="6181725"/>
            <a:chExt cx="4435668" cy="542465"/>
          </a:xfrm>
        </p:grpSpPr>
        <p:sp>
          <p:nvSpPr>
            <p:cNvPr id="28" name="Text Box 47">
              <a:extLst>
                <a:ext uri="{FF2B5EF4-FFF2-40B4-BE49-F238E27FC236}">
                  <a16:creationId xmlns:a16="http://schemas.microsoft.com/office/drawing/2014/main" id="{C6098697-978C-497A-8844-B897E3851A4D}"/>
                </a:ext>
              </a:extLst>
            </p:cNvPr>
            <p:cNvSpPr txBox="1">
              <a:spLocks noChangeArrowheads="1"/>
            </p:cNvSpPr>
            <p:nvPr/>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9" name="TextBox 28">
              <a:hlinkClick r:id="rId3"/>
              <a:extLst>
                <a:ext uri="{FF2B5EF4-FFF2-40B4-BE49-F238E27FC236}">
                  <a16:creationId xmlns:a16="http://schemas.microsoft.com/office/drawing/2014/main" id="{2B0D3F73-8CAD-40AE-843F-C23EDECF168A}"/>
                </a:ext>
              </a:extLst>
            </p:cNvPr>
            <p:cNvSpPr txBox="1"/>
            <p:nvPr/>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31" name="Straight Connector 30">
              <a:extLst>
                <a:ext uri="{FF2B5EF4-FFF2-40B4-BE49-F238E27FC236}">
                  <a16:creationId xmlns:a16="http://schemas.microsoft.com/office/drawing/2014/main" id="{EFE81FBE-9D64-4C06-BAB1-FFAF2AB5C92F}"/>
                </a:ext>
              </a:extLst>
            </p:cNvPr>
            <p:cNvCxnSpPr/>
            <p:nvPr/>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2" name="Picture 31">
              <a:hlinkClick r:id="rId4"/>
              <a:extLst>
                <a:ext uri="{FF2B5EF4-FFF2-40B4-BE49-F238E27FC236}">
                  <a16:creationId xmlns:a16="http://schemas.microsoft.com/office/drawing/2014/main" id="{D6AAD40B-2BE4-4A23-AF70-2E6A765EE51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3" name="Picture 32">
              <a:hlinkClick r:id="rId6"/>
              <a:extLst>
                <a:ext uri="{FF2B5EF4-FFF2-40B4-BE49-F238E27FC236}">
                  <a16:creationId xmlns:a16="http://schemas.microsoft.com/office/drawing/2014/main" id="{D26E2C2D-63AC-4672-9CFD-12890EB11B7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4" name="Picture 33">
              <a:hlinkClick r:id="rId8"/>
              <a:extLst>
                <a:ext uri="{FF2B5EF4-FFF2-40B4-BE49-F238E27FC236}">
                  <a16:creationId xmlns:a16="http://schemas.microsoft.com/office/drawing/2014/main" id="{718FAA29-2E23-4896-BC6D-970DF44FCE94}"/>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53284986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0" y="102457"/>
            <a:ext cx="6096000" cy="6572979"/>
          </a:xfrm>
          <a:prstGeom prst="rect">
            <a:avLst/>
          </a:prstGeom>
          <a:solidFill>
            <a:schemeClr val="tx2">
              <a:lumMod val="50000"/>
            </a:schemeClr>
          </a:solidFill>
          <a:ln w="9525" cap="flat" cmpd="sng" algn="ctr">
            <a:noFill/>
            <a:prstDash val="solid"/>
            <a:round/>
            <a:headEnd type="none" w="med" len="med"/>
            <a:tailEnd type="none" w="med" len="med"/>
          </a:ln>
          <a:effectLst>
            <a:innerShdw blurRad="431800" dist="50800" dir="108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9" name="Title 1">
            <a:extLst>
              <a:ext uri="{FF2B5EF4-FFF2-40B4-BE49-F238E27FC236}">
                <a16:creationId xmlns:a16="http://schemas.microsoft.com/office/drawing/2014/main" id="{194B0ED0-AA7A-498C-AD8A-0B253F5728D7}"/>
              </a:ext>
            </a:extLst>
          </p:cNvPr>
          <p:cNvSpPr>
            <a:spLocks noGrp="1"/>
          </p:cNvSpPr>
          <p:nvPr>
            <p:ph type="title"/>
          </p:nvPr>
        </p:nvSpPr>
        <p:spPr>
          <a:xfrm>
            <a:off x="6420678" y="182563"/>
            <a:ext cx="3657600" cy="1371600"/>
          </a:xfrm>
        </p:spPr>
        <p:txBody>
          <a:bodyPr>
            <a:normAutofit/>
          </a:bodyPr>
          <a:lstStyle>
            <a:lvl1pPr>
              <a:defRPr sz="2800"/>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77646DC3-E2A5-4F68-86AC-14EB8BC340EE}"/>
              </a:ext>
            </a:extLst>
          </p:cNvPr>
          <p:cNvSpPr>
            <a:spLocks noGrp="1"/>
          </p:cNvSpPr>
          <p:nvPr>
            <p:ph sz="half" idx="1"/>
          </p:nvPr>
        </p:nvSpPr>
        <p:spPr>
          <a:xfrm>
            <a:off x="6420678" y="1749288"/>
            <a:ext cx="5339301"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a:extLst>
              <a:ext uri="{FF2B5EF4-FFF2-40B4-BE49-F238E27FC236}">
                <a16:creationId xmlns:a16="http://schemas.microsoft.com/office/drawing/2014/main" id="{B6F6667A-CB20-4940-A3BF-E7F481E3E504}"/>
              </a:ext>
            </a:extLst>
          </p:cNvPr>
          <p:cNvSpPr>
            <a:spLocks noGrp="1"/>
          </p:cNvSpPr>
          <p:nvPr>
            <p:ph idx="10"/>
          </p:nvPr>
        </p:nvSpPr>
        <p:spPr>
          <a:xfrm>
            <a:off x="360459"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0546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6096000" y="102457"/>
            <a:ext cx="6096000" cy="6572979"/>
          </a:xfrm>
          <a:prstGeom prst="rect">
            <a:avLst/>
          </a:prstGeom>
          <a:solidFill>
            <a:schemeClr val="tx2">
              <a:lumMod val="20000"/>
              <a:lumOff val="80000"/>
            </a:schemeClr>
          </a:solidFill>
          <a:ln w="9525" cap="flat" cmpd="sng" algn="ctr">
            <a:noFill/>
            <a:prstDash val="solid"/>
            <a:round/>
            <a:headEnd type="none" w="med" len="med"/>
            <a:tailEnd type="none" w="med" len="med"/>
          </a:ln>
          <a:effectLst>
            <a:innerShdw blurRad="431800" dist="50800" dir="10800000">
              <a:schemeClr val="tx2">
                <a:lumMod val="60000"/>
                <a:lumOff val="40000"/>
                <a:alpha val="50000"/>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userDrawn="1"/>
        </p:nvSpPr>
        <p:spPr bwMode="auto">
          <a:xfrm>
            <a:off x="6230867" y="242761"/>
            <a:ext cx="5793898" cy="6295604"/>
          </a:xfrm>
          <a:prstGeom prst="rect">
            <a:avLst/>
          </a:prstGeom>
          <a:noFill/>
          <a:ln w="12700"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5200E9EE-67EE-4D59-B1FB-C22C06206255}"/>
              </a:ext>
            </a:extLst>
          </p:cNvPr>
          <p:cNvSpPr>
            <a:spLocks noGrp="1"/>
          </p:cNvSpPr>
          <p:nvPr>
            <p:ph type="title"/>
          </p:nvPr>
        </p:nvSpPr>
        <p:spPr>
          <a:xfrm>
            <a:off x="365760" y="182563"/>
            <a:ext cx="5339301" cy="1159220"/>
          </a:xfrm>
        </p:spPr>
        <p:txBody>
          <a:bodyPr/>
          <a:lstStyle/>
          <a:p>
            <a:r>
              <a:rPr lang="en-US"/>
              <a:t>Click to edit Master title style</a:t>
            </a:r>
            <a:endParaRPr lang="en-US" dirty="0"/>
          </a:p>
        </p:txBody>
      </p:sp>
      <p:sp>
        <p:nvSpPr>
          <p:cNvPr id="5" name="Content Placeholder 2">
            <a:extLst>
              <a:ext uri="{FF2B5EF4-FFF2-40B4-BE49-F238E27FC236}">
                <a16:creationId xmlns:a16="http://schemas.microsoft.com/office/drawing/2014/main" id="{B3C68E99-DB4B-4542-AF5C-FDB1D78A06CE}"/>
              </a:ext>
            </a:extLst>
          </p:cNvPr>
          <p:cNvSpPr>
            <a:spLocks noGrp="1"/>
          </p:cNvSpPr>
          <p:nvPr>
            <p:ph sz="half" idx="1"/>
          </p:nvPr>
        </p:nvSpPr>
        <p:spPr>
          <a:xfrm>
            <a:off x="365760"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a16="http://schemas.microsoft.com/office/drawing/2014/main" id="{5798B35B-0B31-4DBE-AE41-6C369DD35675}"/>
              </a:ext>
            </a:extLst>
          </p:cNvPr>
          <p:cNvSpPr>
            <a:spLocks noGrp="1"/>
          </p:cNvSpPr>
          <p:nvPr>
            <p:ph sz="half" idx="10"/>
          </p:nvPr>
        </p:nvSpPr>
        <p:spPr>
          <a:xfrm>
            <a:off x="6368995"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093635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Two Columns with 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82204D-AA59-4281-B094-CDB0E6D6948A}"/>
              </a:ext>
            </a:extLst>
          </p:cNvPr>
          <p:cNvSpPr/>
          <p:nvPr userDrawn="1"/>
        </p:nvSpPr>
        <p:spPr bwMode="auto">
          <a:xfrm>
            <a:off x="0" y="102457"/>
            <a:ext cx="6096000" cy="6572979"/>
          </a:xfrm>
          <a:prstGeom prst="rect">
            <a:avLst/>
          </a:prstGeom>
          <a:solidFill>
            <a:schemeClr val="tx2">
              <a:lumMod val="20000"/>
              <a:lumOff val="80000"/>
            </a:schemeClr>
          </a:solidFill>
          <a:ln w="9525" cap="flat" cmpd="sng" algn="ctr">
            <a:noFill/>
            <a:prstDash val="solid"/>
            <a:round/>
            <a:headEnd type="none" w="med" len="med"/>
            <a:tailEnd type="none" w="med" len="med"/>
          </a:ln>
          <a:effectLst>
            <a:innerShdw blurRad="431800" dist="50800" dir="10800000">
              <a:schemeClr val="tx2">
                <a:lumMod val="60000"/>
                <a:lumOff val="40000"/>
                <a:alpha val="50000"/>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5" name="Rectangle 4">
            <a:extLst>
              <a:ext uri="{FF2B5EF4-FFF2-40B4-BE49-F238E27FC236}">
                <a16:creationId xmlns:a16="http://schemas.microsoft.com/office/drawing/2014/main" id="{ACF1E9CB-7558-4122-A62E-9942A0DBBB65}"/>
              </a:ext>
            </a:extLst>
          </p:cNvPr>
          <p:cNvSpPr/>
          <p:nvPr userDrawn="1"/>
        </p:nvSpPr>
        <p:spPr bwMode="auto">
          <a:xfrm>
            <a:off x="134867" y="242761"/>
            <a:ext cx="5793898" cy="6295604"/>
          </a:xfrm>
          <a:prstGeom prst="rect">
            <a:avLst/>
          </a:prstGeom>
          <a:noFill/>
          <a:ln w="12700"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6" name="Title 1">
            <a:extLst>
              <a:ext uri="{FF2B5EF4-FFF2-40B4-BE49-F238E27FC236}">
                <a16:creationId xmlns:a16="http://schemas.microsoft.com/office/drawing/2014/main" id="{C75E6752-5F59-4508-8F3C-FF9D1B047611}"/>
              </a:ext>
            </a:extLst>
          </p:cNvPr>
          <p:cNvSpPr>
            <a:spLocks noGrp="1"/>
          </p:cNvSpPr>
          <p:nvPr>
            <p:ph type="title"/>
          </p:nvPr>
        </p:nvSpPr>
        <p:spPr>
          <a:xfrm>
            <a:off x="6368995" y="182563"/>
            <a:ext cx="3657600" cy="1371600"/>
          </a:xfrm>
        </p:spPr>
        <p:txBody>
          <a:bodyPr>
            <a:normAutofit/>
          </a:bodyPr>
          <a:lstStyle>
            <a:lvl1pPr>
              <a:defRPr sz="2800"/>
            </a:lvl1pPr>
          </a:lstStyle>
          <a:p>
            <a:r>
              <a:rPr lang="en-US"/>
              <a:t>Click to edit Master title style</a:t>
            </a:r>
            <a:endParaRPr lang="en-US" dirty="0"/>
          </a:p>
        </p:txBody>
      </p:sp>
      <p:sp>
        <p:nvSpPr>
          <p:cNvPr id="7" name="Content Placeholder 2">
            <a:extLst>
              <a:ext uri="{FF2B5EF4-FFF2-40B4-BE49-F238E27FC236}">
                <a16:creationId xmlns:a16="http://schemas.microsoft.com/office/drawing/2014/main" id="{0A977035-A32B-4655-A3B4-502342320F06}"/>
              </a:ext>
            </a:extLst>
          </p:cNvPr>
          <p:cNvSpPr>
            <a:spLocks noGrp="1"/>
          </p:cNvSpPr>
          <p:nvPr>
            <p:ph sz="half" idx="1"/>
          </p:nvPr>
        </p:nvSpPr>
        <p:spPr>
          <a:xfrm>
            <a:off x="365760"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a16="http://schemas.microsoft.com/office/drawing/2014/main" id="{4ACBB8F7-81EE-4B65-A5E7-C39C5D0E3C84}"/>
              </a:ext>
            </a:extLst>
          </p:cNvPr>
          <p:cNvSpPr>
            <a:spLocks noGrp="1"/>
          </p:cNvSpPr>
          <p:nvPr>
            <p:ph sz="half" idx="10"/>
          </p:nvPr>
        </p:nvSpPr>
        <p:spPr>
          <a:xfrm>
            <a:off x="6368995"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000388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0" y="906308"/>
            <a:ext cx="4071169" cy="5769128"/>
          </a:xfrm>
          <a:prstGeom prst="rect">
            <a:avLst/>
          </a:prstGeom>
          <a:solidFill>
            <a:schemeClr val="tx2">
              <a:lumMod val="5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Rectangle 3">
            <a:extLst>
              <a:ext uri="{FF2B5EF4-FFF2-40B4-BE49-F238E27FC236}">
                <a16:creationId xmlns:a16="http://schemas.microsoft.com/office/drawing/2014/main" id="{E7DE2BCA-D966-4BA4-98A1-F55CD4BEB28B}"/>
              </a:ext>
            </a:extLst>
          </p:cNvPr>
          <p:cNvSpPr/>
          <p:nvPr userDrawn="1"/>
        </p:nvSpPr>
        <p:spPr bwMode="auto">
          <a:xfrm>
            <a:off x="4065024" y="906308"/>
            <a:ext cx="4071169" cy="5769128"/>
          </a:xfrm>
          <a:prstGeom prst="rect">
            <a:avLst/>
          </a:prstGeom>
          <a:solidFill>
            <a:schemeClr val="tx2"/>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5" name="Rectangle 4">
            <a:extLst>
              <a:ext uri="{FF2B5EF4-FFF2-40B4-BE49-F238E27FC236}">
                <a16:creationId xmlns:a16="http://schemas.microsoft.com/office/drawing/2014/main" id="{D0C36B46-B989-40E8-92AD-90AFDD95A969}"/>
              </a:ext>
            </a:extLst>
          </p:cNvPr>
          <p:cNvSpPr/>
          <p:nvPr userDrawn="1"/>
        </p:nvSpPr>
        <p:spPr bwMode="auto">
          <a:xfrm>
            <a:off x="8120831" y="906308"/>
            <a:ext cx="4071169" cy="5769128"/>
          </a:xfrm>
          <a:prstGeom prst="rect">
            <a:avLst/>
          </a:prstGeom>
          <a:solidFill>
            <a:schemeClr val="tx2">
              <a:lumMod val="60000"/>
              <a:lumOff val="4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8" name="Title 1">
            <a:extLst>
              <a:ext uri="{FF2B5EF4-FFF2-40B4-BE49-F238E27FC236}">
                <a16:creationId xmlns:a16="http://schemas.microsoft.com/office/drawing/2014/main" id="{E3E401EC-CFA2-4017-97FF-9969674171FA}"/>
              </a:ext>
            </a:extLst>
          </p:cNvPr>
          <p:cNvSpPr>
            <a:spLocks noGrp="1"/>
          </p:cNvSpPr>
          <p:nvPr>
            <p:ph type="title"/>
          </p:nvPr>
        </p:nvSpPr>
        <p:spPr>
          <a:xfrm>
            <a:off x="365760" y="182880"/>
            <a:ext cx="9601200" cy="731520"/>
          </a:xfrm>
        </p:spPr>
        <p:txBody>
          <a:bodyPr/>
          <a:lstStyle>
            <a:lvl1pPr>
              <a:defRPr/>
            </a:lvl1pPr>
          </a:lstStyle>
          <a:p>
            <a:r>
              <a:rPr lang="en-US"/>
              <a:t>Click to edit Master title style</a:t>
            </a:r>
            <a:endParaRPr lang="en-US" dirty="0"/>
          </a:p>
        </p:txBody>
      </p:sp>
      <p:sp>
        <p:nvSpPr>
          <p:cNvPr id="7" name="Text Placeholder 2">
            <a:extLst>
              <a:ext uri="{FF2B5EF4-FFF2-40B4-BE49-F238E27FC236}">
                <a16:creationId xmlns:a16="http://schemas.microsoft.com/office/drawing/2014/main" id="{D39DDDB9-0B73-1E44-B1A2-17EEF5C029C3}"/>
              </a:ext>
            </a:extLst>
          </p:cNvPr>
          <p:cNvSpPr>
            <a:spLocks noGrp="1"/>
          </p:cNvSpPr>
          <p:nvPr>
            <p:ph type="body" sz="quarter" idx="10"/>
          </p:nvPr>
        </p:nvSpPr>
        <p:spPr>
          <a:xfrm>
            <a:off x="274320" y="1188720"/>
            <a:ext cx="3474720" cy="5212080"/>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a:extLst>
              <a:ext uri="{FF2B5EF4-FFF2-40B4-BE49-F238E27FC236}">
                <a16:creationId xmlns:a16="http://schemas.microsoft.com/office/drawing/2014/main" id="{D45B68FD-3160-4147-B521-2413465A7020}"/>
              </a:ext>
            </a:extLst>
          </p:cNvPr>
          <p:cNvSpPr>
            <a:spLocks noGrp="1"/>
          </p:cNvSpPr>
          <p:nvPr>
            <p:ph type="body" sz="quarter" idx="11"/>
          </p:nvPr>
        </p:nvSpPr>
        <p:spPr>
          <a:xfrm>
            <a:off x="4358640" y="1188720"/>
            <a:ext cx="3474720" cy="5212080"/>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0">
            <a:extLst>
              <a:ext uri="{FF2B5EF4-FFF2-40B4-BE49-F238E27FC236}">
                <a16:creationId xmlns:a16="http://schemas.microsoft.com/office/drawing/2014/main" id="{6116FA75-70EB-584C-BDEE-2E88DBB5EE8C}"/>
              </a:ext>
            </a:extLst>
          </p:cNvPr>
          <p:cNvSpPr>
            <a:spLocks noGrp="1"/>
          </p:cNvSpPr>
          <p:nvPr>
            <p:ph type="body" sz="quarter" idx="12"/>
          </p:nvPr>
        </p:nvSpPr>
        <p:spPr>
          <a:xfrm>
            <a:off x="8412480" y="1188720"/>
            <a:ext cx="3474720" cy="5212080"/>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592885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2_Title and Content BLU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B12540B-7B8C-4538-9553-857173998AE4}"/>
              </a:ext>
            </a:extLst>
          </p:cNvPr>
          <p:cNvSpPr/>
          <p:nvPr userDrawn="1"/>
        </p:nvSpPr>
        <p:spPr bwMode="auto">
          <a:xfrm>
            <a:off x="0" y="102457"/>
            <a:ext cx="12192000" cy="6572979"/>
          </a:xfrm>
          <a:prstGeom prst="rect">
            <a:avLst/>
          </a:prstGeom>
          <a:solidFill>
            <a:schemeClr val="tx2">
              <a:lumMod val="5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2" name="Title 1"/>
          <p:cNvSpPr>
            <a:spLocks noGrp="1"/>
          </p:cNvSpPr>
          <p:nvPr>
            <p:ph type="title"/>
          </p:nvPr>
        </p:nvSpPr>
        <p:spPr>
          <a:xfrm>
            <a:off x="365760" y="182563"/>
            <a:ext cx="11430000" cy="731520"/>
          </a:xfrm>
        </p:spPr>
        <p:txBody>
          <a:bodyPr>
            <a:noAutofit/>
          </a:bodyPr>
          <a:lstStyle>
            <a:lvl1pPr>
              <a:defRPr sz="32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539496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127306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093361-5DEE-416E-BF8A-9AAC84762D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24" y="93518"/>
            <a:ext cx="12188952" cy="6577446"/>
          </a:xfrm>
          <a:prstGeom prst="rect">
            <a:avLst/>
          </a:prstGeom>
        </p:spPr>
      </p:pic>
      <p:sp>
        <p:nvSpPr>
          <p:cNvPr id="15" name="Rectangle 35"/>
          <p:cNvSpPr>
            <a:spLocks noGrp="1" noChangeArrowheads="1"/>
          </p:cNvSpPr>
          <p:nvPr>
            <p:ph type="ctrTitle" sz="quarter" hasCustomPrompt="1"/>
          </p:nvPr>
        </p:nvSpPr>
        <p:spPr>
          <a:xfrm>
            <a:off x="4688" y="2712785"/>
            <a:ext cx="12196689" cy="1626781"/>
          </a:xfrm>
          <a:ln>
            <a:noFill/>
          </a:ln>
        </p:spPr>
        <p:txBody>
          <a:bodyPr anchor="ctr">
            <a:normAutofit/>
          </a:bodyPr>
          <a:lstStyle>
            <a:lvl1pPr algn="ctr">
              <a:spcAft>
                <a:spcPts val="600"/>
              </a:spcAft>
              <a:defRPr sz="3600">
                <a:solidFill>
                  <a:schemeClr val="bg1"/>
                </a:solidFill>
              </a:defRPr>
            </a:lvl1pPr>
          </a:lstStyle>
          <a:p>
            <a:r>
              <a:rPr lang="en-US" dirty="0"/>
              <a:t>CLICK TO EDIT SECTION TITLE STYLE</a:t>
            </a:r>
          </a:p>
        </p:txBody>
      </p:sp>
    </p:spTree>
    <p:extLst>
      <p:ext uri="{BB962C8B-B14F-4D97-AF65-F5344CB8AC3E}">
        <p14:creationId xmlns:p14="http://schemas.microsoft.com/office/powerpoint/2010/main" val="420940844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F31C54-28E4-451E-87C9-3AAB9056C6A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24" y="93518"/>
            <a:ext cx="12188952" cy="6567055"/>
          </a:xfrm>
          <a:prstGeom prst="rect">
            <a:avLst/>
          </a:prstGeom>
        </p:spPr>
      </p:pic>
      <p:pic>
        <p:nvPicPr>
          <p:cNvPr id="9" name="Picture 8">
            <a:extLst>
              <a:ext uri="{FF2B5EF4-FFF2-40B4-BE49-F238E27FC236}">
                <a16:creationId xmlns:a16="http://schemas.microsoft.com/office/drawing/2014/main" id="{B1EC5033-46F4-4167-8490-93EEE066524F}"/>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44099" b="31988"/>
          <a:stretch/>
        </p:blipFill>
        <p:spPr>
          <a:xfrm>
            <a:off x="445273" y="1584251"/>
            <a:ext cx="11115923" cy="2658140"/>
          </a:xfrm>
          <a:prstGeom prst="rect">
            <a:avLst/>
          </a:prstGeom>
        </p:spPr>
      </p:pic>
      <p:sp>
        <p:nvSpPr>
          <p:cNvPr id="5" name="TextBox 4"/>
          <p:cNvSpPr txBox="1"/>
          <p:nvPr/>
        </p:nvSpPr>
        <p:spPr>
          <a:xfrm>
            <a:off x="0" y="4445149"/>
            <a:ext cx="12192000" cy="604911"/>
          </a:xfrm>
          <a:prstGeom prst="rect">
            <a:avLst/>
          </a:prstGeom>
          <a:noFill/>
        </p:spPr>
        <p:txBody>
          <a:bodyPr wrap="none" rtlCol="0">
            <a:noAutofit/>
          </a:bodyPr>
          <a:lstStyle/>
          <a:p>
            <a:pPr algn="ctr">
              <a:spcBef>
                <a:spcPts val="0"/>
              </a:spcBef>
            </a:pPr>
            <a:r>
              <a:rPr lang="en-US" sz="2400" b="1" i="0" spc="300" baseline="0" dirty="0">
                <a:solidFill>
                  <a:schemeClr val="bg1"/>
                </a:solidFill>
                <a:latin typeface="+mj-lt"/>
              </a:rPr>
              <a:t>Together…Shaping the Future of Energy</a:t>
            </a:r>
            <a:r>
              <a:rPr lang="en-US" sz="2400" b="1" i="0" kern="1200" spc="300" baseline="30000" dirty="0">
                <a:solidFill>
                  <a:schemeClr val="bg1"/>
                </a:solidFill>
                <a:latin typeface="Arial" charset="0"/>
                <a:ea typeface="+mn-ea"/>
                <a:cs typeface="+mn-cs"/>
              </a:rPr>
              <a:t>®</a:t>
            </a:r>
            <a:endParaRPr lang="en-US" sz="2400" b="1" i="0" spc="300" baseline="0" dirty="0">
              <a:solidFill>
                <a:schemeClr val="bg1"/>
              </a:solidFill>
              <a:latin typeface="+mn-lt"/>
            </a:endParaRPr>
          </a:p>
        </p:txBody>
      </p:sp>
    </p:spTree>
    <p:extLst>
      <p:ext uri="{BB962C8B-B14F-4D97-AF65-F5344CB8AC3E}">
        <p14:creationId xmlns:p14="http://schemas.microsoft.com/office/powerpoint/2010/main" val="366372134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losing Slide Diversity">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B69AE35-706A-4560-B5DD-3058B630A07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24" y="93518"/>
            <a:ext cx="12188952" cy="6577446"/>
          </a:xfrm>
          <a:prstGeom prst="rect">
            <a:avLst/>
          </a:prstGeom>
        </p:spPr>
      </p:pic>
      <p:sp>
        <p:nvSpPr>
          <p:cNvPr id="5" name="TextBox 4"/>
          <p:cNvSpPr txBox="1"/>
          <p:nvPr/>
        </p:nvSpPr>
        <p:spPr>
          <a:xfrm>
            <a:off x="0" y="3223723"/>
            <a:ext cx="12192000" cy="604911"/>
          </a:xfrm>
          <a:prstGeom prst="rect">
            <a:avLst/>
          </a:prstGeom>
          <a:noFill/>
        </p:spPr>
        <p:txBody>
          <a:bodyPr wrap="none" rtlCol="0">
            <a:noAutofit/>
          </a:bodyPr>
          <a:lstStyle/>
          <a:p>
            <a:pPr algn="ctr">
              <a:spcBef>
                <a:spcPts val="0"/>
              </a:spcBef>
            </a:pPr>
            <a:r>
              <a:rPr lang="en-US" sz="2800" b="1" spc="150" baseline="0" dirty="0">
                <a:solidFill>
                  <a:schemeClr val="bg1"/>
                </a:solidFill>
                <a:latin typeface="+mj-lt"/>
              </a:rPr>
              <a:t>Together…Shaping the Future of Energy</a:t>
            </a:r>
            <a:r>
              <a:rPr lang="en-US" sz="2800" b="0" kern="1200" spc="150" baseline="30000" dirty="0">
                <a:solidFill>
                  <a:schemeClr val="bg1"/>
                </a:solidFill>
                <a:latin typeface="Arial" charset="0"/>
                <a:ea typeface="+mn-ea"/>
                <a:cs typeface="+mn-cs"/>
              </a:rPr>
              <a:t>®</a:t>
            </a:r>
            <a:endParaRPr lang="en-US" sz="2800" b="0" spc="150" baseline="0" dirty="0">
              <a:solidFill>
                <a:schemeClr val="bg1"/>
              </a:solidFill>
              <a:latin typeface="+mn-lt"/>
            </a:endParaRPr>
          </a:p>
        </p:txBody>
      </p:sp>
      <p:pic>
        <p:nvPicPr>
          <p:cNvPr id="4" name="Picture 3">
            <a:extLst>
              <a:ext uri="{FF2B5EF4-FFF2-40B4-BE49-F238E27FC236}">
                <a16:creationId xmlns:a16="http://schemas.microsoft.com/office/drawing/2014/main" id="{8836F209-0056-42E3-B38F-5FAA62C15D34}"/>
              </a:ext>
            </a:extLst>
          </p:cNvPr>
          <p:cNvPicPr>
            <a:picLocks noChangeAspect="1"/>
          </p:cNvPicPr>
          <p:nvPr userDrawn="1"/>
        </p:nvPicPr>
        <p:blipFill>
          <a:blip r:embed="rId3"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0" y="5443574"/>
            <a:ext cx="12188952" cy="1232355"/>
          </a:xfrm>
          <a:prstGeom prst="rect">
            <a:avLst/>
          </a:prstGeom>
        </p:spPr>
      </p:pic>
    </p:spTree>
    <p:extLst>
      <p:ext uri="{BB962C8B-B14F-4D97-AF65-F5344CB8AC3E}">
        <p14:creationId xmlns:p14="http://schemas.microsoft.com/office/powerpoint/2010/main" val="252173389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5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6096000" y="102457"/>
            <a:ext cx="6096000" cy="6572979"/>
          </a:xfrm>
          <a:prstGeom prst="rect">
            <a:avLst/>
          </a:prstGeom>
          <a:solidFill>
            <a:schemeClr val="bg1"/>
          </a:solidFill>
          <a:ln w="9525" cap="flat" cmpd="sng" algn="ctr">
            <a:noFill/>
            <a:prstDash val="solid"/>
            <a:round/>
            <a:headEnd type="none" w="med" len="med"/>
            <a:tailEnd type="none" w="med" len="med"/>
          </a:ln>
          <a:effectLst>
            <a:innerShdw blurRad="431800" dist="50800" dir="10800000">
              <a:schemeClr val="bg1">
                <a:lumMod val="65000"/>
                <a:alpha val="50000"/>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userDrawn="1"/>
        </p:nvSpPr>
        <p:spPr bwMode="auto">
          <a:xfrm>
            <a:off x="6230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3EC10187-5F99-4C76-A9CB-1D435648E155}"/>
              </a:ext>
            </a:extLst>
          </p:cNvPr>
          <p:cNvSpPr>
            <a:spLocks noGrp="1"/>
          </p:cNvSpPr>
          <p:nvPr>
            <p:ph type="title"/>
          </p:nvPr>
        </p:nvSpPr>
        <p:spPr>
          <a:xfrm>
            <a:off x="6368995" y="182563"/>
            <a:ext cx="5339301" cy="1159220"/>
          </a:xfrm>
        </p:spPr>
        <p:txBody>
          <a:bodyPr/>
          <a:lstStyle>
            <a:lvl1pPr>
              <a:defRPr>
                <a:solidFill>
                  <a:schemeClr val="tx1">
                    <a:lumMod val="85000"/>
                    <a:lumOff val="15000"/>
                  </a:schemeClr>
                </a:solidFill>
              </a:defRPr>
            </a:lvl1p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50322DE9-A995-49C6-AB11-26EBFBE58EF8}"/>
              </a:ext>
            </a:extLst>
          </p:cNvPr>
          <p:cNvSpPr>
            <a:spLocks noGrp="1"/>
          </p:cNvSpPr>
          <p:nvPr>
            <p:ph sz="half" idx="10"/>
          </p:nvPr>
        </p:nvSpPr>
        <p:spPr>
          <a:xfrm>
            <a:off x="6368995"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id="{9284C2FD-77F4-4CA6-B013-4AF023D22F66}"/>
              </a:ext>
            </a:extLst>
          </p:cNvPr>
          <p:cNvSpPr>
            <a:spLocks noGrp="1"/>
          </p:cNvSpPr>
          <p:nvPr>
            <p:ph idx="11"/>
          </p:nvPr>
        </p:nvSpPr>
        <p:spPr>
          <a:xfrm>
            <a:off x="36774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9057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EPRI Title Slid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CD043BC-7F9D-49A1-BDD7-F31FDFD03993}"/>
              </a:ext>
            </a:extLst>
          </p:cNvPr>
          <p:cNvSpPr/>
          <p:nvPr userDrawn="1"/>
        </p:nvSpPr>
        <p:spPr bwMode="auto">
          <a:xfrm>
            <a:off x="6646998" y="0"/>
            <a:ext cx="5545001" cy="6858000"/>
          </a:xfrm>
          <a:prstGeom prst="rect">
            <a:avLst/>
          </a:prstGeom>
          <a:solidFill>
            <a:srgbClr val="0B1B59"/>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9" name="Rectangle 18">
            <a:extLst>
              <a:ext uri="{FF2B5EF4-FFF2-40B4-BE49-F238E27FC236}">
                <a16:creationId xmlns:a16="http://schemas.microsoft.com/office/drawing/2014/main" id="{A60F1AF6-73F9-4E4F-BD45-1E9DEED10C45}"/>
              </a:ext>
            </a:extLst>
          </p:cNvPr>
          <p:cNvSpPr/>
          <p:nvPr userDrawn="1"/>
        </p:nvSpPr>
        <p:spPr bwMode="auto">
          <a:xfrm>
            <a:off x="-4360" y="0"/>
            <a:ext cx="6854891" cy="6858000"/>
          </a:xfrm>
          <a:prstGeom prst="rect">
            <a:avLst/>
          </a:prstGeom>
          <a:solidFill>
            <a:srgbClr val="262626"/>
          </a:solidFill>
          <a:ln w="9525" cap="flat" cmpd="sng" algn="ctr">
            <a:noFill/>
            <a:prstDash val="solid"/>
            <a:round/>
            <a:headEnd type="none" w="med" len="med"/>
            <a:tailEnd type="none" w="med" len="med"/>
          </a:ln>
          <a:effectLst>
            <a:outerShdw blurRad="292100" dist="38100" algn="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4" name="Rectangle 13">
            <a:extLst>
              <a:ext uri="{FF2B5EF4-FFF2-40B4-BE49-F238E27FC236}">
                <a16:creationId xmlns:a16="http://schemas.microsoft.com/office/drawing/2014/main" id="{A68A5119-6328-45A2-B788-4D75501A863B}"/>
              </a:ext>
            </a:extLst>
          </p:cNvPr>
          <p:cNvSpPr/>
          <p:nvPr userDrawn="1"/>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28708"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28707"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9" name="Rectangle 8"/>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8"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25" name="Group 24">
            <a:extLst>
              <a:ext uri="{FF2B5EF4-FFF2-40B4-BE49-F238E27FC236}">
                <a16:creationId xmlns:a16="http://schemas.microsoft.com/office/drawing/2014/main" id="{3915F8B0-B666-42D5-9101-41C9E224E801}"/>
              </a:ext>
            </a:extLst>
          </p:cNvPr>
          <p:cNvGrpSpPr/>
          <p:nvPr userDrawn="1"/>
        </p:nvGrpSpPr>
        <p:grpSpPr>
          <a:xfrm>
            <a:off x="338624" y="6181725"/>
            <a:ext cx="4435668" cy="542465"/>
            <a:chOff x="338624" y="6181725"/>
            <a:chExt cx="4435668" cy="542465"/>
          </a:xfrm>
        </p:grpSpPr>
        <p:sp>
          <p:nvSpPr>
            <p:cNvPr id="26" name="Text Box 47">
              <a:extLst>
                <a:ext uri="{FF2B5EF4-FFF2-40B4-BE49-F238E27FC236}">
                  <a16:creationId xmlns:a16="http://schemas.microsoft.com/office/drawing/2014/main" id="{8E8588FC-1D76-47C5-B595-0F9502D2BC62}"/>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7" name="TextBox 26">
              <a:hlinkClick r:id="rId2"/>
              <a:extLst>
                <a:ext uri="{FF2B5EF4-FFF2-40B4-BE49-F238E27FC236}">
                  <a16:creationId xmlns:a16="http://schemas.microsoft.com/office/drawing/2014/main" id="{B555F5C0-13E9-4F31-AC9E-6AA423B9AA45}"/>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8" name="Straight Connector 27">
              <a:extLst>
                <a:ext uri="{FF2B5EF4-FFF2-40B4-BE49-F238E27FC236}">
                  <a16:creationId xmlns:a16="http://schemas.microsoft.com/office/drawing/2014/main" id="{23518BE5-5103-47F0-BFFA-88320B777BD5}"/>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9" name="Picture 28">
              <a:hlinkClick r:id="rId3"/>
              <a:extLst>
                <a:ext uri="{FF2B5EF4-FFF2-40B4-BE49-F238E27FC236}">
                  <a16:creationId xmlns:a16="http://schemas.microsoft.com/office/drawing/2014/main" id="{F99B0C38-6987-4402-AC71-C1BDE714DE3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0" name="Picture 29">
              <a:hlinkClick r:id="rId5"/>
              <a:extLst>
                <a:ext uri="{FF2B5EF4-FFF2-40B4-BE49-F238E27FC236}">
                  <a16:creationId xmlns:a16="http://schemas.microsoft.com/office/drawing/2014/main" id="{5B7BD5C0-06C6-4AB3-BC4D-383CBA3FC508}"/>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1" name="Picture 30">
              <a:hlinkClick r:id="rId7"/>
              <a:extLst>
                <a:ext uri="{FF2B5EF4-FFF2-40B4-BE49-F238E27FC236}">
                  <a16:creationId xmlns:a16="http://schemas.microsoft.com/office/drawing/2014/main" id="{D6A42936-581D-4AE8-8C5D-114B70E95E13}"/>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pic>
        <p:nvPicPr>
          <p:cNvPr id="20" name="Picture 19" descr="Logo&#10;&#10;Description automatically generated">
            <a:extLst>
              <a:ext uri="{FF2B5EF4-FFF2-40B4-BE49-F238E27FC236}">
                <a16:creationId xmlns:a16="http://schemas.microsoft.com/office/drawing/2014/main" id="{40463C59-2C18-4F9C-8C5E-3D80A35E9F5E}"/>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6934404" y="569994"/>
            <a:ext cx="5167094" cy="5168334"/>
          </a:xfrm>
          <a:prstGeom prst="rect">
            <a:avLst/>
          </a:prstGeom>
        </p:spPr>
      </p:pic>
    </p:spTree>
    <p:extLst>
      <p:ext uri="{BB962C8B-B14F-4D97-AF65-F5344CB8AC3E}">
        <p14:creationId xmlns:p14="http://schemas.microsoft.com/office/powerpoint/2010/main" val="3801950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amp;DI 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5DD1C6-53CB-422F-B275-DBDFBD94282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0"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31"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32" name="Rectangle 31"/>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34"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3" name="Group 22">
            <a:extLst>
              <a:ext uri="{FF2B5EF4-FFF2-40B4-BE49-F238E27FC236}">
                <a16:creationId xmlns:a16="http://schemas.microsoft.com/office/drawing/2014/main" id="{30CA6871-F43E-43AE-A2AE-E46146D6A565}"/>
              </a:ext>
            </a:extLst>
          </p:cNvPr>
          <p:cNvGrpSpPr/>
          <p:nvPr/>
        </p:nvGrpSpPr>
        <p:grpSpPr>
          <a:xfrm>
            <a:off x="338624" y="6181725"/>
            <a:ext cx="4435668" cy="542465"/>
            <a:chOff x="338624" y="6181725"/>
            <a:chExt cx="4435668" cy="542465"/>
          </a:xfrm>
        </p:grpSpPr>
        <p:sp>
          <p:nvSpPr>
            <p:cNvPr id="25" name="Text Box 47">
              <a:extLst>
                <a:ext uri="{FF2B5EF4-FFF2-40B4-BE49-F238E27FC236}">
                  <a16:creationId xmlns:a16="http://schemas.microsoft.com/office/drawing/2014/main" id="{456EFF95-D289-468B-A39F-1C223CCA085B}"/>
                </a:ext>
              </a:extLst>
            </p:cNvPr>
            <p:cNvSpPr txBox="1">
              <a:spLocks noChangeArrowheads="1"/>
            </p:cNvSpPr>
            <p:nvPr/>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9" name="TextBox 28">
              <a:hlinkClick r:id="rId3"/>
              <a:extLst>
                <a:ext uri="{FF2B5EF4-FFF2-40B4-BE49-F238E27FC236}">
                  <a16:creationId xmlns:a16="http://schemas.microsoft.com/office/drawing/2014/main" id="{12A1A365-06F2-4B20-9224-7C3EAC6A4286}"/>
                </a:ext>
              </a:extLst>
            </p:cNvPr>
            <p:cNvSpPr txBox="1"/>
            <p:nvPr/>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33" name="Straight Connector 32">
              <a:extLst>
                <a:ext uri="{FF2B5EF4-FFF2-40B4-BE49-F238E27FC236}">
                  <a16:creationId xmlns:a16="http://schemas.microsoft.com/office/drawing/2014/main" id="{9959B6B3-B9E1-4933-8BDC-3B3FDC236B79}"/>
                </a:ext>
              </a:extLst>
            </p:cNvPr>
            <p:cNvCxnSpPr/>
            <p:nvPr/>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5" name="Picture 34">
              <a:hlinkClick r:id="rId4"/>
              <a:extLst>
                <a:ext uri="{FF2B5EF4-FFF2-40B4-BE49-F238E27FC236}">
                  <a16:creationId xmlns:a16="http://schemas.microsoft.com/office/drawing/2014/main" id="{CD2CCB58-DA3B-462C-80B9-C58BBFFCC7C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6" name="Picture 35">
              <a:hlinkClick r:id="rId6"/>
              <a:extLst>
                <a:ext uri="{FF2B5EF4-FFF2-40B4-BE49-F238E27FC236}">
                  <a16:creationId xmlns:a16="http://schemas.microsoft.com/office/drawing/2014/main" id="{AE810849-F144-4E7E-93DE-EAF2E08368A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7" name="Picture 36">
              <a:hlinkClick r:id="rId8"/>
              <a:extLst>
                <a:ext uri="{FF2B5EF4-FFF2-40B4-BE49-F238E27FC236}">
                  <a16:creationId xmlns:a16="http://schemas.microsoft.com/office/drawing/2014/main" id="{2BEBC2F3-83E5-4482-B054-9DFE809B14D7}"/>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15487564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9601200" cy="731520"/>
          </a:xfrm>
        </p:spPr>
        <p:txBody>
          <a:bodyPr>
            <a:noAutofit/>
          </a:bodyP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53949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78474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ontent with Highlight Box">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9601200" cy="731520"/>
          </a:xfrm>
        </p:spPr>
        <p:txBody>
          <a:bodyPr>
            <a:noAutofit/>
          </a:bodyP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484632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a:extLst>
              <a:ext uri="{FF2B5EF4-FFF2-40B4-BE49-F238E27FC236}">
                <a16:creationId xmlns:a16="http://schemas.microsoft.com/office/drawing/2014/main" id="{04FAA409-EC2B-4245-BB55-6C0CC85D75F0}"/>
              </a:ext>
            </a:extLst>
          </p:cNvPr>
          <p:cNvSpPr>
            <a:spLocks noGrp="1"/>
          </p:cNvSpPr>
          <p:nvPr>
            <p:ph type="body" sz="quarter" idx="10"/>
          </p:nvPr>
        </p:nvSpPr>
        <p:spPr>
          <a:xfrm>
            <a:off x="365125" y="5943600"/>
            <a:ext cx="11430000" cy="548640"/>
          </a:xfrm>
          <a:solidFill>
            <a:srgbClr val="0040C0"/>
          </a:solidFill>
        </p:spPr>
        <p:txBody>
          <a:bodyPr anchor="ctr">
            <a:normAutofit/>
          </a:bodyPr>
          <a:lstStyle>
            <a:lvl1pPr marL="0" indent="0" algn="ctr">
              <a:spcAft>
                <a:spcPts val="0"/>
              </a:spcAft>
              <a:buNone/>
              <a:defRPr sz="2800" b="1">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104017389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Only with Highlight Bo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3E03F-F02F-4FA3-91CB-67CB140953AE}"/>
              </a:ext>
            </a:extLst>
          </p:cNvPr>
          <p:cNvSpPr>
            <a:spLocks noGrp="1"/>
          </p:cNvSpPr>
          <p:nvPr>
            <p:ph type="title"/>
          </p:nvPr>
        </p:nvSpPr>
        <p:spPr>
          <a:xfrm>
            <a:off x="365760" y="182563"/>
            <a:ext cx="9601200" cy="731520"/>
          </a:xfrm>
        </p:spPr>
        <p:txBody>
          <a:bodyPr/>
          <a:lstStyle/>
          <a:p>
            <a:r>
              <a:rPr lang="en-US"/>
              <a:t>Click to edit Master title style</a:t>
            </a:r>
          </a:p>
        </p:txBody>
      </p:sp>
      <p:sp>
        <p:nvSpPr>
          <p:cNvPr id="5" name="Text Placeholder 4">
            <a:extLst>
              <a:ext uri="{FF2B5EF4-FFF2-40B4-BE49-F238E27FC236}">
                <a16:creationId xmlns:a16="http://schemas.microsoft.com/office/drawing/2014/main" id="{527D7085-5105-4024-BD3C-F69FB71287EC}"/>
              </a:ext>
            </a:extLst>
          </p:cNvPr>
          <p:cNvSpPr>
            <a:spLocks noGrp="1"/>
          </p:cNvSpPr>
          <p:nvPr>
            <p:ph type="body" sz="quarter" idx="10"/>
          </p:nvPr>
        </p:nvSpPr>
        <p:spPr>
          <a:xfrm>
            <a:off x="365760" y="5943600"/>
            <a:ext cx="11430000" cy="548640"/>
          </a:xfrm>
          <a:solidFill>
            <a:srgbClr val="0040C0"/>
          </a:solidFill>
        </p:spPr>
        <p:txBody>
          <a:bodyPr anchor="ctr">
            <a:normAutofit/>
          </a:bodyPr>
          <a:lstStyle>
            <a:lvl1pPr marL="0" indent="0" algn="ctr">
              <a:buNone/>
              <a:defRPr sz="2800" b="1">
                <a:solidFill>
                  <a:schemeClr val="bg1"/>
                </a:solidFill>
                <a:latin typeface="+mj-lt"/>
              </a:defRPr>
            </a:lvl1pPr>
            <a:lvl2pPr marL="287338" indent="0">
              <a:buNone/>
              <a:defRPr/>
            </a:lvl2pPr>
          </a:lstStyle>
          <a:p>
            <a:pPr lvl="0"/>
            <a:r>
              <a:rPr lang="en-US"/>
              <a:t>Click to edit Master text styles</a:t>
            </a:r>
          </a:p>
        </p:txBody>
      </p:sp>
    </p:spTree>
    <p:extLst>
      <p:ext uri="{BB962C8B-B14F-4D97-AF65-F5344CB8AC3E}">
        <p14:creationId xmlns:p14="http://schemas.microsoft.com/office/powerpoint/2010/main" val="39117805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9601200" cy="731520"/>
          </a:xfrm>
        </p:spPr>
        <p:txBody>
          <a:bodyPr/>
          <a:lstStyle/>
          <a:p>
            <a:r>
              <a:rPr lang="en-US"/>
              <a:t>Click to edit Master title style</a:t>
            </a:r>
            <a:endParaRPr lang="en-US" dirty="0"/>
          </a:p>
        </p:txBody>
      </p:sp>
    </p:spTree>
    <p:extLst>
      <p:ext uri="{BB962C8B-B14F-4D97-AF65-F5344CB8AC3E}">
        <p14:creationId xmlns:p14="http://schemas.microsoft.com/office/powerpoint/2010/main" val="55259288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9601200" cy="73152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65760" y="1005840"/>
            <a:ext cx="5577840" cy="539496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005840"/>
            <a:ext cx="5577840" cy="539496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637859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wo Columns with Highlight Box">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9601200" cy="73152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65760" y="1005840"/>
            <a:ext cx="5577840" cy="484632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17920" y="1005840"/>
            <a:ext cx="5577840" cy="484632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A406BC8-8ED2-4FB9-9CC1-C26081116C72}"/>
              </a:ext>
            </a:extLst>
          </p:cNvPr>
          <p:cNvSpPr>
            <a:spLocks noGrp="1"/>
          </p:cNvSpPr>
          <p:nvPr>
            <p:ph type="body" sz="quarter" idx="10"/>
          </p:nvPr>
        </p:nvSpPr>
        <p:spPr>
          <a:xfrm>
            <a:off x="365760" y="5943600"/>
            <a:ext cx="11430000" cy="548640"/>
          </a:xfrm>
          <a:solidFill>
            <a:srgbClr val="0040C0"/>
          </a:solidFill>
        </p:spPr>
        <p:txBody>
          <a:bodyPr anchor="ctr">
            <a:normAutofit/>
          </a:bodyPr>
          <a:lstStyle>
            <a:lvl1pPr marL="0" indent="0" algn="ctr">
              <a:buNone/>
              <a:defRPr sz="2800" b="1">
                <a:solidFill>
                  <a:schemeClr val="bg1"/>
                </a:solidFill>
                <a:latin typeface="+mj-lt"/>
              </a:defRPr>
            </a:lvl1pPr>
            <a:lvl2pPr marL="287338" indent="0">
              <a:buNone/>
              <a:defRPr/>
            </a:lvl2pPr>
          </a:lstStyle>
          <a:p>
            <a:pPr lvl="0"/>
            <a:r>
              <a:rPr lang="en-US"/>
              <a:t>Click to edit Master text styles</a:t>
            </a:r>
          </a:p>
        </p:txBody>
      </p:sp>
    </p:spTree>
    <p:extLst>
      <p:ext uri="{BB962C8B-B14F-4D97-AF65-F5344CB8AC3E}">
        <p14:creationId xmlns:p14="http://schemas.microsoft.com/office/powerpoint/2010/main" val="241793866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182880"/>
            <a:ext cx="9601200" cy="73152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65760" y="1005840"/>
            <a:ext cx="5577840" cy="639762"/>
          </a:xfrm>
        </p:spPr>
        <p:txBody>
          <a:bodyPr anchor="b">
            <a:normAutofit/>
          </a:bodyPr>
          <a:lstStyle>
            <a:lvl1pPr marL="0" indent="0">
              <a:buNone/>
              <a:defRPr sz="2400" b="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760" y="1737360"/>
            <a:ext cx="5577840" cy="466344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17920" y="1005840"/>
            <a:ext cx="5577840" cy="639762"/>
          </a:xfrm>
        </p:spPr>
        <p:txBody>
          <a:bodyPr anchor="b">
            <a:normAutofit/>
          </a:bodyPr>
          <a:lstStyle>
            <a:lvl1pPr marL="0" indent="0">
              <a:buNone/>
              <a:defRPr sz="2400" b="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19" y="1737360"/>
            <a:ext cx="5577840" cy="466344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229283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595806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s with 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8B126F-922E-4C6E-87A5-234451CAD762}"/>
              </a:ext>
            </a:extLst>
          </p:cNvPr>
          <p:cNvSpPr/>
          <p:nvPr userDrawn="1"/>
        </p:nvSpPr>
        <p:spPr bwMode="auto">
          <a:xfrm>
            <a:off x="6096000" y="102457"/>
            <a:ext cx="6096000" cy="6572979"/>
          </a:xfrm>
          <a:prstGeom prst="rect">
            <a:avLst/>
          </a:prstGeom>
          <a:solidFill>
            <a:schemeClr val="tx2">
              <a:lumMod val="50000"/>
            </a:schemeClr>
          </a:solidFill>
          <a:ln w="9525" cap="flat" cmpd="sng" algn="ctr">
            <a:noFill/>
            <a:prstDash val="solid"/>
            <a:round/>
            <a:headEnd type="none" w="med" len="med"/>
            <a:tailEnd type="none" w="med" len="med"/>
          </a:ln>
          <a:effectLst>
            <a:innerShdw blurRad="431800" dist="50800" dir="108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8" name="Rectangle 7">
            <a:extLst>
              <a:ext uri="{FF2B5EF4-FFF2-40B4-BE49-F238E27FC236}">
                <a16:creationId xmlns:a16="http://schemas.microsoft.com/office/drawing/2014/main" id="{01437305-8BFE-47C1-96DD-CEDBF8D6719E}"/>
              </a:ext>
            </a:extLst>
          </p:cNvPr>
          <p:cNvSpPr/>
          <p:nvPr userDrawn="1"/>
        </p:nvSpPr>
        <p:spPr bwMode="auto">
          <a:xfrm>
            <a:off x="6230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0E0D2D6E-8982-430B-958E-9129593AD32F}"/>
              </a:ext>
            </a:extLst>
          </p:cNvPr>
          <p:cNvSpPr>
            <a:spLocks noGrp="1"/>
          </p:cNvSpPr>
          <p:nvPr>
            <p:ph type="title"/>
          </p:nvPr>
        </p:nvSpPr>
        <p:spPr>
          <a:xfrm>
            <a:off x="365760" y="182563"/>
            <a:ext cx="5339301" cy="1159220"/>
          </a:xfrm>
        </p:spPr>
        <p:txBody>
          <a:bodyPr/>
          <a:lstStyle/>
          <a:p>
            <a:r>
              <a:rPr lang="en-US" dirty="0"/>
              <a:t>Click to edit Master title style</a:t>
            </a:r>
          </a:p>
        </p:txBody>
      </p:sp>
      <p:sp>
        <p:nvSpPr>
          <p:cNvPr id="6" name="Content Placeholder 2">
            <a:extLst>
              <a:ext uri="{FF2B5EF4-FFF2-40B4-BE49-F238E27FC236}">
                <a16:creationId xmlns:a16="http://schemas.microsoft.com/office/drawing/2014/main" id="{51DCA2EA-788A-4791-942C-72070DBE8250}"/>
              </a:ext>
            </a:extLst>
          </p:cNvPr>
          <p:cNvSpPr>
            <a:spLocks noGrp="1"/>
          </p:cNvSpPr>
          <p:nvPr>
            <p:ph idx="10"/>
          </p:nvPr>
        </p:nvSpPr>
        <p:spPr>
          <a:xfrm>
            <a:off x="642067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6B309C7D-4404-4906-9C22-B1C52782E5FC}"/>
              </a:ext>
            </a:extLst>
          </p:cNvPr>
          <p:cNvSpPr>
            <a:spLocks noGrp="1"/>
          </p:cNvSpPr>
          <p:nvPr>
            <p:ph idx="11"/>
          </p:nvPr>
        </p:nvSpPr>
        <p:spPr>
          <a:xfrm>
            <a:off x="36774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8825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0" y="102457"/>
            <a:ext cx="6096000" cy="6572979"/>
          </a:xfrm>
          <a:prstGeom prst="rect">
            <a:avLst/>
          </a:prstGeom>
          <a:solidFill>
            <a:schemeClr val="tx2">
              <a:lumMod val="50000"/>
            </a:schemeClr>
          </a:solidFill>
          <a:ln w="9525" cap="flat" cmpd="sng" algn="ctr">
            <a:noFill/>
            <a:prstDash val="solid"/>
            <a:round/>
            <a:headEnd type="none" w="med" len="med"/>
            <a:tailEnd type="none" w="med" len="med"/>
          </a:ln>
          <a:effectLst>
            <a:innerShdw blurRad="431800" dist="50800" dir="108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userDrawn="1"/>
        </p:nvSpPr>
        <p:spPr bwMode="auto">
          <a:xfrm>
            <a:off x="134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A52D29BE-28DD-432F-8C22-AE8C1D0534D8}"/>
              </a:ext>
            </a:extLst>
          </p:cNvPr>
          <p:cNvSpPr>
            <a:spLocks noGrp="1"/>
          </p:cNvSpPr>
          <p:nvPr>
            <p:ph type="title"/>
          </p:nvPr>
        </p:nvSpPr>
        <p:spPr>
          <a:xfrm>
            <a:off x="6420678" y="182563"/>
            <a:ext cx="3657600" cy="1371600"/>
          </a:xfrm>
        </p:spPr>
        <p:txBody>
          <a:bodyPr>
            <a:normAutofit/>
          </a:bodyPr>
          <a:lstStyle>
            <a:lvl1pPr>
              <a:defRPr sz="2800"/>
            </a:lvl1pPr>
          </a:lstStyle>
          <a:p>
            <a:r>
              <a:rPr lang="en-US" dirty="0"/>
              <a:t>Click to edit Master title style</a:t>
            </a:r>
          </a:p>
        </p:txBody>
      </p:sp>
      <p:sp>
        <p:nvSpPr>
          <p:cNvPr id="5" name="Content Placeholder 2">
            <a:extLst>
              <a:ext uri="{FF2B5EF4-FFF2-40B4-BE49-F238E27FC236}">
                <a16:creationId xmlns:a16="http://schemas.microsoft.com/office/drawing/2014/main" id="{7C14443C-E161-4BFE-8357-B61CEFEC84F0}"/>
              </a:ext>
            </a:extLst>
          </p:cNvPr>
          <p:cNvSpPr>
            <a:spLocks noGrp="1"/>
          </p:cNvSpPr>
          <p:nvPr>
            <p:ph idx="10"/>
          </p:nvPr>
        </p:nvSpPr>
        <p:spPr>
          <a:xfrm>
            <a:off x="642067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CC69AFDA-38D1-42E9-ADFD-FDEBA76A2A99}"/>
              </a:ext>
            </a:extLst>
          </p:cNvPr>
          <p:cNvSpPr>
            <a:spLocks noGrp="1"/>
          </p:cNvSpPr>
          <p:nvPr>
            <p:ph idx="11"/>
          </p:nvPr>
        </p:nvSpPr>
        <p:spPr>
          <a:xfrm>
            <a:off x="36774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0831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noAutofit/>
          </a:bodyP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539496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402328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6096000" y="102457"/>
            <a:ext cx="6096000" cy="6572979"/>
          </a:xfrm>
          <a:prstGeom prst="rect">
            <a:avLst/>
          </a:prstGeom>
          <a:solidFill>
            <a:schemeClr val="bg1"/>
          </a:solidFill>
          <a:ln w="9525" cap="flat" cmpd="sng" algn="ctr">
            <a:noFill/>
            <a:prstDash val="solid"/>
            <a:round/>
            <a:headEnd type="none" w="med" len="med"/>
            <a:tailEnd type="none" w="med" len="med"/>
          </a:ln>
          <a:effectLst>
            <a:innerShdw blurRad="431800" dist="50800" dir="10800000">
              <a:schemeClr val="bg1">
                <a:lumMod val="65000"/>
                <a:alpha val="50000"/>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userDrawn="1"/>
        </p:nvSpPr>
        <p:spPr bwMode="auto">
          <a:xfrm>
            <a:off x="6230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3EC10187-5F99-4C76-A9CB-1D435648E155}"/>
              </a:ext>
            </a:extLst>
          </p:cNvPr>
          <p:cNvSpPr>
            <a:spLocks noGrp="1"/>
          </p:cNvSpPr>
          <p:nvPr>
            <p:ph type="title"/>
          </p:nvPr>
        </p:nvSpPr>
        <p:spPr>
          <a:xfrm>
            <a:off x="6368995" y="182563"/>
            <a:ext cx="5339301" cy="1159220"/>
          </a:xfrm>
        </p:spPr>
        <p:txBody>
          <a:bodyPr/>
          <a:lstStyle>
            <a:lvl1pPr>
              <a:defRPr>
                <a:solidFill>
                  <a:schemeClr val="tx1">
                    <a:lumMod val="85000"/>
                    <a:lumOff val="15000"/>
                  </a:schemeClr>
                </a:solidFill>
              </a:defRPr>
            </a:lvl1pPr>
          </a:lstStyle>
          <a:p>
            <a:r>
              <a:rPr lang="en-US" dirty="0"/>
              <a:t>Click to edit Master title style</a:t>
            </a:r>
          </a:p>
        </p:txBody>
      </p:sp>
      <p:sp>
        <p:nvSpPr>
          <p:cNvPr id="8" name="Content Placeholder 2">
            <a:extLst>
              <a:ext uri="{FF2B5EF4-FFF2-40B4-BE49-F238E27FC236}">
                <a16:creationId xmlns:a16="http://schemas.microsoft.com/office/drawing/2014/main" id="{50322DE9-A995-49C6-AB11-26EBFBE58EF8}"/>
              </a:ext>
            </a:extLst>
          </p:cNvPr>
          <p:cNvSpPr>
            <a:spLocks noGrp="1"/>
          </p:cNvSpPr>
          <p:nvPr>
            <p:ph sz="half" idx="10"/>
          </p:nvPr>
        </p:nvSpPr>
        <p:spPr>
          <a:xfrm>
            <a:off x="6368995"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9284C2FD-77F4-4CA6-B013-4AF023D22F66}"/>
              </a:ext>
            </a:extLst>
          </p:cNvPr>
          <p:cNvSpPr>
            <a:spLocks noGrp="1"/>
          </p:cNvSpPr>
          <p:nvPr>
            <p:ph idx="11"/>
          </p:nvPr>
        </p:nvSpPr>
        <p:spPr>
          <a:xfrm>
            <a:off x="36774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214123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0" y="102457"/>
            <a:ext cx="6096000" cy="6572979"/>
          </a:xfrm>
          <a:prstGeom prst="rect">
            <a:avLst/>
          </a:prstGeom>
          <a:solidFill>
            <a:schemeClr val="bg1"/>
          </a:solidFill>
          <a:ln w="9525" cap="flat" cmpd="sng" algn="ctr">
            <a:noFill/>
            <a:prstDash val="solid"/>
            <a:round/>
            <a:headEnd type="none" w="med" len="med"/>
            <a:tailEnd type="none" w="med" len="med"/>
          </a:ln>
          <a:effectLst>
            <a:innerShdw blurRad="431800" dist="50800" dir="10800000">
              <a:schemeClr val="bg1">
                <a:lumMod val="65000"/>
                <a:alpha val="50000"/>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userDrawn="1"/>
        </p:nvSpPr>
        <p:spPr bwMode="auto">
          <a:xfrm>
            <a:off x="134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014F37B4-A3A1-47F0-B953-F087A6BCAC1A}"/>
              </a:ext>
            </a:extLst>
          </p:cNvPr>
          <p:cNvSpPr>
            <a:spLocks noGrp="1"/>
          </p:cNvSpPr>
          <p:nvPr>
            <p:ph type="title"/>
          </p:nvPr>
        </p:nvSpPr>
        <p:spPr>
          <a:xfrm>
            <a:off x="6420678" y="182563"/>
            <a:ext cx="3657600" cy="1371600"/>
          </a:xfrm>
        </p:spPr>
        <p:txBody>
          <a:bodyPr>
            <a:normAutofit/>
          </a:bodyPr>
          <a:lstStyle>
            <a:lvl1pPr>
              <a:defRPr sz="2800"/>
            </a:lvl1pPr>
          </a:lstStyle>
          <a:p>
            <a:r>
              <a:rPr lang="en-US" dirty="0"/>
              <a:t>Click to edit Master title style</a:t>
            </a:r>
          </a:p>
        </p:txBody>
      </p:sp>
      <p:sp>
        <p:nvSpPr>
          <p:cNvPr id="5" name="Content Placeholder 2">
            <a:extLst>
              <a:ext uri="{FF2B5EF4-FFF2-40B4-BE49-F238E27FC236}">
                <a16:creationId xmlns:a16="http://schemas.microsoft.com/office/drawing/2014/main" id="{D1B47D12-FA39-425B-A70E-42978C42F4A4}"/>
              </a:ext>
            </a:extLst>
          </p:cNvPr>
          <p:cNvSpPr>
            <a:spLocks noGrp="1"/>
          </p:cNvSpPr>
          <p:nvPr>
            <p:ph idx="10"/>
          </p:nvPr>
        </p:nvSpPr>
        <p:spPr>
          <a:xfrm>
            <a:off x="642067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C3073C21-095B-4B2C-A4ED-0E0B4E165ECA}"/>
              </a:ext>
            </a:extLst>
          </p:cNvPr>
          <p:cNvSpPr>
            <a:spLocks noGrp="1"/>
          </p:cNvSpPr>
          <p:nvPr>
            <p:ph sz="half" idx="1"/>
          </p:nvPr>
        </p:nvSpPr>
        <p:spPr>
          <a:xfrm>
            <a:off x="365760"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7133072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0" y="906308"/>
            <a:ext cx="4071169" cy="5769128"/>
          </a:xfrm>
          <a:prstGeom prst="rect">
            <a:avLst/>
          </a:prstGeom>
          <a:solidFill>
            <a:schemeClr val="tx2">
              <a:lumMod val="5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Rectangle 3">
            <a:extLst>
              <a:ext uri="{FF2B5EF4-FFF2-40B4-BE49-F238E27FC236}">
                <a16:creationId xmlns:a16="http://schemas.microsoft.com/office/drawing/2014/main" id="{E7DE2BCA-D966-4BA4-98A1-F55CD4BEB28B}"/>
              </a:ext>
            </a:extLst>
          </p:cNvPr>
          <p:cNvSpPr/>
          <p:nvPr userDrawn="1"/>
        </p:nvSpPr>
        <p:spPr bwMode="auto">
          <a:xfrm>
            <a:off x="4065024" y="906308"/>
            <a:ext cx="4071169" cy="5769128"/>
          </a:xfrm>
          <a:prstGeom prst="rect">
            <a:avLst/>
          </a:prstGeom>
          <a:solidFill>
            <a:schemeClr val="tx2"/>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5" name="Rectangle 4">
            <a:extLst>
              <a:ext uri="{FF2B5EF4-FFF2-40B4-BE49-F238E27FC236}">
                <a16:creationId xmlns:a16="http://schemas.microsoft.com/office/drawing/2014/main" id="{D0C36B46-B989-40E8-92AD-90AFDD95A969}"/>
              </a:ext>
            </a:extLst>
          </p:cNvPr>
          <p:cNvSpPr/>
          <p:nvPr userDrawn="1"/>
        </p:nvSpPr>
        <p:spPr bwMode="auto">
          <a:xfrm>
            <a:off x="8120831" y="906308"/>
            <a:ext cx="4071169" cy="5769128"/>
          </a:xfrm>
          <a:prstGeom prst="rect">
            <a:avLst/>
          </a:prstGeom>
          <a:solidFill>
            <a:schemeClr val="tx2">
              <a:lumMod val="60000"/>
              <a:lumOff val="4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8" name="Title 1">
            <a:extLst>
              <a:ext uri="{FF2B5EF4-FFF2-40B4-BE49-F238E27FC236}">
                <a16:creationId xmlns:a16="http://schemas.microsoft.com/office/drawing/2014/main" id="{E3E401EC-CFA2-4017-97FF-9969674171FA}"/>
              </a:ext>
            </a:extLst>
          </p:cNvPr>
          <p:cNvSpPr>
            <a:spLocks noGrp="1"/>
          </p:cNvSpPr>
          <p:nvPr>
            <p:ph type="title"/>
          </p:nvPr>
        </p:nvSpPr>
        <p:spPr>
          <a:xfrm>
            <a:off x="365760" y="182880"/>
            <a:ext cx="9601200" cy="731520"/>
          </a:xfrm>
        </p:spPr>
        <p:txBody>
          <a:bodyPr/>
          <a:lstStyle>
            <a:lvl1pPr>
              <a:defRPr/>
            </a:lvl1pPr>
          </a:lstStyle>
          <a:p>
            <a:r>
              <a:rPr lang="en-US"/>
              <a:t>Click to edit Master title style</a:t>
            </a:r>
            <a:endParaRPr lang="en-US" dirty="0"/>
          </a:p>
        </p:txBody>
      </p:sp>
      <p:sp>
        <p:nvSpPr>
          <p:cNvPr id="7" name="Text Placeholder 2">
            <a:extLst>
              <a:ext uri="{FF2B5EF4-FFF2-40B4-BE49-F238E27FC236}">
                <a16:creationId xmlns:a16="http://schemas.microsoft.com/office/drawing/2014/main" id="{D89F7783-0753-EA47-B9B4-1DB3661601D0}"/>
              </a:ext>
            </a:extLst>
          </p:cNvPr>
          <p:cNvSpPr>
            <a:spLocks noGrp="1"/>
          </p:cNvSpPr>
          <p:nvPr>
            <p:ph type="body" sz="quarter" idx="10"/>
          </p:nvPr>
        </p:nvSpPr>
        <p:spPr>
          <a:xfrm>
            <a:off x="274320" y="1188720"/>
            <a:ext cx="3474720" cy="5212080"/>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a:extLst>
              <a:ext uri="{FF2B5EF4-FFF2-40B4-BE49-F238E27FC236}">
                <a16:creationId xmlns:a16="http://schemas.microsoft.com/office/drawing/2014/main" id="{9A35EF21-5163-AC47-8E28-086078B7F885}"/>
              </a:ext>
            </a:extLst>
          </p:cNvPr>
          <p:cNvSpPr>
            <a:spLocks noGrp="1"/>
          </p:cNvSpPr>
          <p:nvPr>
            <p:ph type="body" sz="quarter" idx="11"/>
          </p:nvPr>
        </p:nvSpPr>
        <p:spPr>
          <a:xfrm>
            <a:off x="4358640" y="1188720"/>
            <a:ext cx="3474720" cy="5212080"/>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0">
            <a:extLst>
              <a:ext uri="{FF2B5EF4-FFF2-40B4-BE49-F238E27FC236}">
                <a16:creationId xmlns:a16="http://schemas.microsoft.com/office/drawing/2014/main" id="{5C663092-08FC-0D44-82D3-8B7F5992248A}"/>
              </a:ext>
            </a:extLst>
          </p:cNvPr>
          <p:cNvSpPr>
            <a:spLocks noGrp="1"/>
          </p:cNvSpPr>
          <p:nvPr>
            <p:ph type="body" sz="quarter" idx="12"/>
          </p:nvPr>
        </p:nvSpPr>
        <p:spPr>
          <a:xfrm>
            <a:off x="8412480" y="1188720"/>
            <a:ext cx="3474720" cy="5212080"/>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92777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BLU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11DCEBE-AECA-4A38-9A16-6E2B7E8D9AF5}"/>
              </a:ext>
            </a:extLst>
          </p:cNvPr>
          <p:cNvSpPr/>
          <p:nvPr userDrawn="1"/>
        </p:nvSpPr>
        <p:spPr bwMode="auto">
          <a:xfrm>
            <a:off x="0" y="102457"/>
            <a:ext cx="12192000" cy="6572979"/>
          </a:xfrm>
          <a:prstGeom prst="rect">
            <a:avLst/>
          </a:prstGeom>
          <a:solidFill>
            <a:schemeClr val="tx2">
              <a:lumMod val="5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2" name="Title 1"/>
          <p:cNvSpPr>
            <a:spLocks noGrp="1"/>
          </p:cNvSpPr>
          <p:nvPr>
            <p:ph type="title"/>
          </p:nvPr>
        </p:nvSpPr>
        <p:spPr>
          <a:xfrm>
            <a:off x="365760" y="182563"/>
            <a:ext cx="11430000" cy="731520"/>
          </a:xfrm>
        </p:spPr>
        <p:txBody>
          <a:bodyPr>
            <a:noAutofit/>
          </a:bodyPr>
          <a:lstStyle>
            <a:lvl1pPr>
              <a:defRPr sz="32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539496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220934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01B213-0E7A-407F-8B15-06AFF53336B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24" y="93518"/>
            <a:ext cx="12188952" cy="6577446"/>
          </a:xfrm>
          <a:prstGeom prst="rect">
            <a:avLst/>
          </a:prstGeom>
        </p:spPr>
      </p:pic>
      <p:sp>
        <p:nvSpPr>
          <p:cNvPr id="15" name="Rectangle 35"/>
          <p:cNvSpPr>
            <a:spLocks noGrp="1" noChangeArrowheads="1"/>
          </p:cNvSpPr>
          <p:nvPr>
            <p:ph type="ctrTitle" sz="quarter" hasCustomPrompt="1"/>
          </p:nvPr>
        </p:nvSpPr>
        <p:spPr>
          <a:xfrm>
            <a:off x="4688" y="2712785"/>
            <a:ext cx="12196689" cy="1626781"/>
          </a:xfrm>
          <a:ln>
            <a:noFill/>
          </a:ln>
        </p:spPr>
        <p:txBody>
          <a:bodyPr anchor="ctr">
            <a:normAutofit/>
          </a:bodyPr>
          <a:lstStyle>
            <a:lvl1pPr algn="ctr">
              <a:spcAft>
                <a:spcPts val="600"/>
              </a:spcAft>
              <a:defRPr sz="3600">
                <a:solidFill>
                  <a:schemeClr val="tx2">
                    <a:lumMod val="40000"/>
                    <a:lumOff val="60000"/>
                  </a:schemeClr>
                </a:solidFill>
                <a:effectLst>
                  <a:outerShdw blurRad="38100" dist="38100" dir="2700000" algn="tl">
                    <a:srgbClr val="000000">
                      <a:alpha val="43137"/>
                    </a:srgbClr>
                  </a:outerShdw>
                </a:effectLst>
              </a:defRPr>
            </a:lvl1pPr>
          </a:lstStyle>
          <a:p>
            <a:r>
              <a:rPr lang="en-US" dirty="0"/>
              <a:t>CLICK TO EDIT SECTION TITLE STYLE</a:t>
            </a:r>
          </a:p>
        </p:txBody>
      </p:sp>
    </p:spTree>
    <p:extLst>
      <p:ext uri="{BB962C8B-B14F-4D97-AF65-F5344CB8AC3E}">
        <p14:creationId xmlns:p14="http://schemas.microsoft.com/office/powerpoint/2010/main" val="388406699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7DEF42B-8BE6-4527-957D-01CFF45BBE0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24" y="93518"/>
            <a:ext cx="12188952" cy="6577446"/>
          </a:xfrm>
          <a:prstGeom prst="rect">
            <a:avLst/>
          </a:prstGeom>
        </p:spPr>
      </p:pic>
      <p:sp>
        <p:nvSpPr>
          <p:cNvPr id="7" name="TextBox 6">
            <a:extLst>
              <a:ext uri="{FF2B5EF4-FFF2-40B4-BE49-F238E27FC236}">
                <a16:creationId xmlns:a16="http://schemas.microsoft.com/office/drawing/2014/main" id="{38CF3EA5-4F41-4581-9358-CC045EEE3DAA}"/>
              </a:ext>
            </a:extLst>
          </p:cNvPr>
          <p:cNvSpPr txBox="1"/>
          <p:nvPr userDrawn="1"/>
        </p:nvSpPr>
        <p:spPr>
          <a:xfrm>
            <a:off x="0" y="4445149"/>
            <a:ext cx="12192000" cy="604911"/>
          </a:xfrm>
          <a:prstGeom prst="rect">
            <a:avLst/>
          </a:prstGeom>
          <a:noFill/>
        </p:spPr>
        <p:txBody>
          <a:bodyPr wrap="none" rtlCol="0">
            <a:noAutofit/>
          </a:bodyPr>
          <a:lstStyle/>
          <a:p>
            <a:pPr algn="ctr">
              <a:spcBef>
                <a:spcPts val="0"/>
              </a:spcBef>
            </a:pPr>
            <a:r>
              <a:rPr lang="en-US" sz="2400" b="1" i="0" spc="300" baseline="0" dirty="0">
                <a:solidFill>
                  <a:schemeClr val="bg1"/>
                </a:solidFill>
                <a:latin typeface="+mj-lt"/>
              </a:rPr>
              <a:t>Together…Shaping the Future of Energy</a:t>
            </a:r>
            <a:r>
              <a:rPr lang="en-US" sz="2400" b="1" i="0" kern="1200" spc="300" baseline="30000" dirty="0">
                <a:solidFill>
                  <a:schemeClr val="bg1"/>
                </a:solidFill>
                <a:latin typeface="Arial" charset="0"/>
                <a:ea typeface="+mn-ea"/>
                <a:cs typeface="+mn-cs"/>
              </a:rPr>
              <a:t>®</a:t>
            </a:r>
            <a:endParaRPr lang="en-US" sz="2400" b="1" i="0" spc="300" baseline="0" dirty="0">
              <a:solidFill>
                <a:schemeClr val="bg1"/>
              </a:solidFill>
              <a:latin typeface="+mn-lt"/>
            </a:endParaRPr>
          </a:p>
        </p:txBody>
      </p:sp>
      <p:pic>
        <p:nvPicPr>
          <p:cNvPr id="5" name="Picture 4">
            <a:extLst>
              <a:ext uri="{FF2B5EF4-FFF2-40B4-BE49-F238E27FC236}">
                <a16:creationId xmlns:a16="http://schemas.microsoft.com/office/drawing/2014/main" id="{BA9683BA-0DA9-5441-8A02-AD246C936F6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44099" b="31988"/>
          <a:stretch/>
        </p:blipFill>
        <p:spPr>
          <a:xfrm>
            <a:off x="445273" y="1584251"/>
            <a:ext cx="11115923" cy="2658140"/>
          </a:xfrm>
          <a:prstGeom prst="rect">
            <a:avLst/>
          </a:prstGeom>
        </p:spPr>
      </p:pic>
    </p:spTree>
    <p:extLst>
      <p:ext uri="{BB962C8B-B14F-4D97-AF65-F5344CB8AC3E}">
        <p14:creationId xmlns:p14="http://schemas.microsoft.com/office/powerpoint/2010/main" val="342948452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losing Slide Diversit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ABDC1B-DF20-4D83-8F95-CF02F5DFE42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24" y="93518"/>
            <a:ext cx="12188952" cy="6577446"/>
          </a:xfrm>
          <a:prstGeom prst="rect">
            <a:avLst/>
          </a:prstGeom>
        </p:spPr>
      </p:pic>
      <p:sp>
        <p:nvSpPr>
          <p:cNvPr id="5" name="TextBox 4"/>
          <p:cNvSpPr txBox="1"/>
          <p:nvPr/>
        </p:nvSpPr>
        <p:spPr>
          <a:xfrm>
            <a:off x="0" y="3223723"/>
            <a:ext cx="12192000" cy="604911"/>
          </a:xfrm>
          <a:prstGeom prst="rect">
            <a:avLst/>
          </a:prstGeom>
          <a:noFill/>
        </p:spPr>
        <p:txBody>
          <a:bodyPr wrap="none" rtlCol="0">
            <a:noAutofit/>
          </a:bodyPr>
          <a:lstStyle/>
          <a:p>
            <a:pPr algn="ctr">
              <a:spcBef>
                <a:spcPts val="0"/>
              </a:spcBef>
            </a:pPr>
            <a:r>
              <a:rPr lang="en-US" sz="2800" b="1" spc="150" baseline="0" dirty="0">
                <a:solidFill>
                  <a:schemeClr val="tx2">
                    <a:lumMod val="40000"/>
                    <a:lumOff val="60000"/>
                  </a:schemeClr>
                </a:solidFill>
                <a:effectLst>
                  <a:outerShdw blurRad="38100" dist="38100" dir="2700000" algn="tl">
                    <a:srgbClr val="000000">
                      <a:alpha val="43137"/>
                    </a:srgbClr>
                  </a:outerShdw>
                </a:effectLst>
                <a:latin typeface="+mj-lt"/>
              </a:rPr>
              <a:t>Together…Shaping the Future of Energy</a:t>
            </a:r>
            <a:r>
              <a:rPr lang="en-US" sz="2800" b="0" kern="1200" spc="150" baseline="30000" dirty="0">
                <a:solidFill>
                  <a:schemeClr val="tx2">
                    <a:lumMod val="40000"/>
                    <a:lumOff val="60000"/>
                  </a:schemeClr>
                </a:solidFill>
                <a:latin typeface="Arial" charset="0"/>
                <a:ea typeface="+mn-ea"/>
                <a:cs typeface="+mn-cs"/>
              </a:rPr>
              <a:t>®</a:t>
            </a:r>
            <a:endParaRPr lang="en-US" sz="2800" b="0" spc="150" baseline="0" dirty="0">
              <a:solidFill>
                <a:schemeClr val="tx2">
                  <a:lumMod val="40000"/>
                  <a:lumOff val="60000"/>
                </a:schemeClr>
              </a:solidFill>
              <a:effectLst>
                <a:outerShdw blurRad="38100" dist="38100" dir="2700000" algn="tl">
                  <a:srgbClr val="000000">
                    <a:alpha val="43137"/>
                  </a:srgbClr>
                </a:outerShdw>
              </a:effectLst>
              <a:latin typeface="+mn-lt"/>
            </a:endParaRPr>
          </a:p>
        </p:txBody>
      </p:sp>
      <p:pic>
        <p:nvPicPr>
          <p:cNvPr id="4" name="Picture 3">
            <a:extLst>
              <a:ext uri="{FF2B5EF4-FFF2-40B4-BE49-F238E27FC236}">
                <a16:creationId xmlns:a16="http://schemas.microsoft.com/office/drawing/2014/main" id="{DB4A0BDF-AF36-436C-9B89-D7318A27E311}"/>
              </a:ext>
            </a:extLst>
          </p:cNvPr>
          <p:cNvPicPr>
            <a:picLocks noChangeAspect="1"/>
          </p:cNvPicPr>
          <p:nvPr userDrawn="1"/>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0" y="5443574"/>
            <a:ext cx="12188952" cy="1232355"/>
          </a:xfrm>
          <a:prstGeom prst="rect">
            <a:avLst/>
          </a:prstGeom>
        </p:spPr>
      </p:pic>
    </p:spTree>
    <p:extLst>
      <p:ext uri="{BB962C8B-B14F-4D97-AF65-F5344CB8AC3E}">
        <p14:creationId xmlns:p14="http://schemas.microsoft.com/office/powerpoint/2010/main" val="165873157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Chauncey Starr">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C01F85A-9404-BF43-A3C6-0C1809C6DC32}"/>
              </a:ext>
            </a:extLst>
          </p:cNvPr>
          <p:cNvGrpSpPr/>
          <p:nvPr userDrawn="1"/>
        </p:nvGrpSpPr>
        <p:grpSpPr>
          <a:xfrm>
            <a:off x="0" y="76560"/>
            <a:ext cx="12192000" cy="6616597"/>
            <a:chOff x="0" y="76560"/>
            <a:chExt cx="12192000" cy="6616597"/>
          </a:xfrm>
        </p:grpSpPr>
        <p:sp>
          <p:nvSpPr>
            <p:cNvPr id="3" name="Rectangle 2">
              <a:extLst>
                <a:ext uri="{FF2B5EF4-FFF2-40B4-BE49-F238E27FC236}">
                  <a16:creationId xmlns:a16="http://schemas.microsoft.com/office/drawing/2014/main" id="{9CDB1B51-7C4C-5B4B-9280-88440A81114C}"/>
                </a:ext>
              </a:extLst>
            </p:cNvPr>
            <p:cNvSpPr/>
            <p:nvPr/>
          </p:nvSpPr>
          <p:spPr bwMode="auto">
            <a:xfrm>
              <a:off x="0" y="76560"/>
              <a:ext cx="12192000" cy="6616597"/>
            </a:xfrm>
            <a:prstGeom prst="rect">
              <a:avLst/>
            </a:prstGeom>
            <a:solidFill>
              <a:srgbClr val="0B1B59"/>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pic>
          <p:nvPicPr>
            <p:cNvPr id="4" name="Picture 3">
              <a:extLst>
                <a:ext uri="{FF2B5EF4-FFF2-40B4-BE49-F238E27FC236}">
                  <a16:creationId xmlns:a16="http://schemas.microsoft.com/office/drawing/2014/main" id="{1B35EA3C-FD85-344B-8DB4-C1D93F25A08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76560"/>
              <a:ext cx="7415945" cy="6616596"/>
            </a:xfrm>
            <a:prstGeom prst="rect">
              <a:avLst/>
            </a:prstGeom>
          </p:spPr>
        </p:pic>
        <p:pic>
          <p:nvPicPr>
            <p:cNvPr id="5" name="Picture 4">
              <a:extLst>
                <a:ext uri="{FF2B5EF4-FFF2-40B4-BE49-F238E27FC236}">
                  <a16:creationId xmlns:a16="http://schemas.microsoft.com/office/drawing/2014/main" id="{0F24FAA8-8F76-694F-B229-201C603FF8B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655" t="44623" r="13652" b="30158"/>
            <a:stretch/>
          </p:blipFill>
          <p:spPr>
            <a:xfrm>
              <a:off x="5104435" y="2118167"/>
              <a:ext cx="6088284" cy="2083443"/>
            </a:xfrm>
            <a:prstGeom prst="rect">
              <a:avLst/>
            </a:prstGeom>
          </p:spPr>
        </p:pic>
      </p:grpSp>
    </p:spTree>
    <p:extLst>
      <p:ext uri="{BB962C8B-B14F-4D97-AF65-F5344CB8AC3E}">
        <p14:creationId xmlns:p14="http://schemas.microsoft.com/office/powerpoint/2010/main" val="247476495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6096000" y="102457"/>
            <a:ext cx="6096000" cy="6572979"/>
          </a:xfrm>
          <a:prstGeom prst="rect">
            <a:avLst/>
          </a:prstGeom>
          <a:solidFill>
            <a:schemeClr val="tx2">
              <a:lumMod val="50000"/>
            </a:schemeClr>
          </a:solidFill>
          <a:ln w="9525" cap="flat" cmpd="sng" algn="ctr">
            <a:noFill/>
            <a:prstDash val="solid"/>
            <a:round/>
            <a:headEnd type="none" w="med" len="med"/>
            <a:tailEnd type="none" w="med" len="med"/>
          </a:ln>
          <a:effectLst>
            <a:innerShdw blurRad="431800" dist="50800" dir="108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userDrawn="1"/>
        </p:nvSpPr>
        <p:spPr bwMode="auto">
          <a:xfrm>
            <a:off x="6230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4B61A130-D3A2-4741-98F0-78A9FBA9C5FB}"/>
              </a:ext>
            </a:extLst>
          </p:cNvPr>
          <p:cNvSpPr>
            <a:spLocks noGrp="1"/>
          </p:cNvSpPr>
          <p:nvPr>
            <p:ph type="title"/>
          </p:nvPr>
        </p:nvSpPr>
        <p:spPr>
          <a:xfrm>
            <a:off x="365760" y="182563"/>
            <a:ext cx="5339301" cy="1159220"/>
          </a:xfrm>
        </p:spPr>
        <p:txBody>
          <a:bodyPr/>
          <a:lstStyle/>
          <a:p>
            <a:r>
              <a:rPr lang="en-US"/>
              <a:t>Click to edit Master title style</a:t>
            </a:r>
            <a:endParaRPr lang="en-US" dirty="0"/>
          </a:p>
        </p:txBody>
      </p:sp>
      <p:sp>
        <p:nvSpPr>
          <p:cNvPr id="5" name="Content Placeholder 2">
            <a:extLst>
              <a:ext uri="{FF2B5EF4-FFF2-40B4-BE49-F238E27FC236}">
                <a16:creationId xmlns:a16="http://schemas.microsoft.com/office/drawing/2014/main" id="{E42C4622-94B6-44D4-A6B7-3ABD2A3DA000}"/>
              </a:ext>
            </a:extLst>
          </p:cNvPr>
          <p:cNvSpPr>
            <a:spLocks noGrp="1"/>
          </p:cNvSpPr>
          <p:nvPr>
            <p:ph sz="half" idx="1"/>
          </p:nvPr>
        </p:nvSpPr>
        <p:spPr>
          <a:xfrm>
            <a:off x="365760"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id="{BFA936AF-75D5-4131-8412-21BBADB7B7A5}"/>
              </a:ext>
            </a:extLst>
          </p:cNvPr>
          <p:cNvSpPr>
            <a:spLocks noGrp="1"/>
          </p:cNvSpPr>
          <p:nvPr>
            <p:ph idx="10"/>
          </p:nvPr>
        </p:nvSpPr>
        <p:spPr>
          <a:xfrm>
            <a:off x="642067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841921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5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6096000" y="102457"/>
            <a:ext cx="6096000" cy="6572979"/>
          </a:xfrm>
          <a:prstGeom prst="rect">
            <a:avLst/>
          </a:prstGeom>
          <a:solidFill>
            <a:schemeClr val="tx2">
              <a:lumMod val="20000"/>
              <a:lumOff val="80000"/>
            </a:schemeClr>
          </a:solidFill>
          <a:ln w="9525" cap="flat" cmpd="sng" algn="ctr">
            <a:noFill/>
            <a:prstDash val="solid"/>
            <a:round/>
            <a:headEnd type="none" w="med" len="med"/>
            <a:tailEnd type="none" w="med" len="med"/>
          </a:ln>
          <a:effectLst>
            <a:innerShdw blurRad="431800" dist="50800" dir="10800000">
              <a:schemeClr val="tx2">
                <a:lumMod val="60000"/>
                <a:lumOff val="40000"/>
                <a:alpha val="50000"/>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userDrawn="1"/>
        </p:nvSpPr>
        <p:spPr bwMode="auto">
          <a:xfrm>
            <a:off x="6230867" y="242761"/>
            <a:ext cx="5793898" cy="6295604"/>
          </a:xfrm>
          <a:prstGeom prst="rect">
            <a:avLst/>
          </a:prstGeom>
          <a:noFill/>
          <a:ln w="12700"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5200E9EE-67EE-4D59-B1FB-C22C06206255}"/>
              </a:ext>
            </a:extLst>
          </p:cNvPr>
          <p:cNvSpPr>
            <a:spLocks noGrp="1"/>
          </p:cNvSpPr>
          <p:nvPr>
            <p:ph type="title"/>
          </p:nvPr>
        </p:nvSpPr>
        <p:spPr>
          <a:xfrm>
            <a:off x="365760" y="182563"/>
            <a:ext cx="5339301" cy="1159220"/>
          </a:xfrm>
        </p:spPr>
        <p:txBody>
          <a:bodyPr/>
          <a:lstStyle/>
          <a:p>
            <a:r>
              <a:rPr lang="en-US"/>
              <a:t>Click to edit Master title style</a:t>
            </a:r>
            <a:endParaRPr lang="en-US" dirty="0"/>
          </a:p>
        </p:txBody>
      </p:sp>
      <p:sp>
        <p:nvSpPr>
          <p:cNvPr id="5" name="Content Placeholder 2">
            <a:extLst>
              <a:ext uri="{FF2B5EF4-FFF2-40B4-BE49-F238E27FC236}">
                <a16:creationId xmlns:a16="http://schemas.microsoft.com/office/drawing/2014/main" id="{B3C68E99-DB4B-4542-AF5C-FDB1D78A06CE}"/>
              </a:ext>
            </a:extLst>
          </p:cNvPr>
          <p:cNvSpPr>
            <a:spLocks noGrp="1"/>
          </p:cNvSpPr>
          <p:nvPr>
            <p:ph sz="half" idx="1"/>
          </p:nvPr>
        </p:nvSpPr>
        <p:spPr>
          <a:xfrm>
            <a:off x="365760"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a16="http://schemas.microsoft.com/office/drawing/2014/main" id="{5798B35B-0B31-4DBE-AE41-6C369DD35675}"/>
              </a:ext>
            </a:extLst>
          </p:cNvPr>
          <p:cNvSpPr>
            <a:spLocks noGrp="1"/>
          </p:cNvSpPr>
          <p:nvPr>
            <p:ph sz="half" idx="10"/>
          </p:nvPr>
        </p:nvSpPr>
        <p:spPr>
          <a:xfrm>
            <a:off x="6368995"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9689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with Highlight Box">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noAutofit/>
          </a:bodyP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484632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a:extLst>
              <a:ext uri="{FF2B5EF4-FFF2-40B4-BE49-F238E27FC236}">
                <a16:creationId xmlns:a16="http://schemas.microsoft.com/office/drawing/2014/main" id="{04FAA409-EC2B-4245-BB55-6C0CC85D75F0}"/>
              </a:ext>
            </a:extLst>
          </p:cNvPr>
          <p:cNvSpPr>
            <a:spLocks noGrp="1"/>
          </p:cNvSpPr>
          <p:nvPr>
            <p:ph type="body" sz="quarter" idx="10"/>
          </p:nvPr>
        </p:nvSpPr>
        <p:spPr>
          <a:xfrm>
            <a:off x="365125" y="5943600"/>
            <a:ext cx="11430000" cy="548640"/>
          </a:xfrm>
          <a:solidFill>
            <a:srgbClr val="0040C0"/>
          </a:solidFill>
        </p:spPr>
        <p:txBody>
          <a:bodyPr anchor="ctr">
            <a:normAutofit/>
          </a:bodyPr>
          <a:lstStyle>
            <a:lvl1pPr marL="0" indent="0" algn="ctr">
              <a:spcAft>
                <a:spcPts val="0"/>
              </a:spcAft>
              <a:buNone/>
              <a:defRPr sz="2800" b="1">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3925177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image" Target="../media/image16.png"/><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theme" Target="../theme/theme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image" Target="../media/image17.sv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3" Type="http://schemas.openxmlformats.org/officeDocument/2006/relationships/slideLayout" Target="../slideLayouts/slideLayout52.xml"/><Relationship Id="rId21" Type="http://schemas.openxmlformats.org/officeDocument/2006/relationships/image" Target="../media/image1.png"/><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theme" Target="../theme/theme3.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image" Target="../media/image20.png"/><Relationship Id="rId10" Type="http://schemas.openxmlformats.org/officeDocument/2006/relationships/slideLayout" Target="../slideLayouts/slideLayout59.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image" Target="../media/image2.sv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image" Target="../media/image20.png"/><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image" Target="../media/image17.svg"/><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image" Target="../media/image16.png"/><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21">
            <a:extLst>
              <a:ext uri="{FF2B5EF4-FFF2-40B4-BE49-F238E27FC236}">
                <a16:creationId xmlns:a16="http://schemas.microsoft.com/office/drawing/2014/main" id="{5DF57B04-D6F9-4D53-867D-F4768956F1F6}"/>
              </a:ext>
            </a:extLst>
          </p:cNvPr>
          <p:cNvSpPr/>
          <p:nvPr/>
        </p:nvSpPr>
        <p:spPr>
          <a:xfrm>
            <a:off x="0" y="6675437"/>
            <a:ext cx="12192000" cy="1841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26" name="Rectangle 2"/>
          <p:cNvSpPr>
            <a:spLocks noGrp="1" noChangeArrowheads="1"/>
          </p:cNvSpPr>
          <p:nvPr>
            <p:ph type="title"/>
          </p:nvPr>
        </p:nvSpPr>
        <p:spPr bwMode="auto">
          <a:xfrm>
            <a:off x="365760" y="182563"/>
            <a:ext cx="11460480" cy="7315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365760" y="1005840"/>
            <a:ext cx="11460480" cy="551688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Box 47"/>
          <p:cNvSpPr txBox="1">
            <a:spLocks noChangeArrowheads="1"/>
          </p:cNvSpPr>
          <p:nvPr/>
        </p:nvSpPr>
        <p:spPr bwMode="auto">
          <a:xfrm>
            <a:off x="4656903" y="6659790"/>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tx1">
                    <a:lumMod val="50000"/>
                    <a:lumOff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1060" name="Text Box 36"/>
          <p:cNvSpPr txBox="1">
            <a:spLocks noChangeArrowheads="1"/>
          </p:cNvSpPr>
          <p:nvPr/>
        </p:nvSpPr>
        <p:spPr bwMode="auto">
          <a:xfrm>
            <a:off x="81280" y="6659790"/>
            <a:ext cx="810684" cy="215444"/>
          </a:xfrm>
          <a:prstGeom prst="rect">
            <a:avLst/>
          </a:prstGeom>
          <a:noFill/>
          <a:ln w="9525">
            <a:noFill/>
            <a:miter lim="800000"/>
            <a:headEnd/>
            <a:tailEnd/>
          </a:ln>
          <a:effectLst/>
        </p:spPr>
        <p:txBody>
          <a:bodyPr>
            <a:spAutoFit/>
          </a:bodyPr>
          <a:lstStyle/>
          <a:p>
            <a:pPr algn="l">
              <a:spcBef>
                <a:spcPts val="0"/>
              </a:spcBef>
            </a:pPr>
            <a:fld id="{324FBA8B-C479-4BF9-A515-8ED623D42A4A}" type="slidenum">
              <a:rPr lang="en-US" sz="800">
                <a:solidFill>
                  <a:schemeClr val="tx1">
                    <a:lumMod val="50000"/>
                    <a:lumOff val="50000"/>
                  </a:schemeClr>
                </a:solidFill>
              </a:rPr>
              <a:pPr algn="l">
                <a:spcBef>
                  <a:spcPts val="0"/>
                </a:spcBef>
              </a:pPr>
              <a:t>‹#›</a:t>
            </a:fld>
            <a:endParaRPr lang="en-US" sz="800" dirty="0">
              <a:solidFill>
                <a:schemeClr val="tx1">
                  <a:lumMod val="50000"/>
                  <a:lumOff val="50000"/>
                </a:schemeClr>
              </a:solidFill>
            </a:endParaRPr>
          </a:p>
        </p:txBody>
      </p:sp>
      <p:sp>
        <p:nvSpPr>
          <p:cNvPr id="11" name="Rectangle 10"/>
          <p:cNvSpPr/>
          <p:nvPr/>
        </p:nvSpPr>
        <p:spPr bwMode="auto">
          <a:xfrm rot="5400000" flipH="1">
            <a:off x="6044268" y="-6044268"/>
            <a:ext cx="103465" cy="12192001"/>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pic>
        <p:nvPicPr>
          <p:cNvPr id="4" name="Graphic 3">
            <a:extLst>
              <a:ext uri="{FF2B5EF4-FFF2-40B4-BE49-F238E27FC236}">
                <a16:creationId xmlns:a16="http://schemas.microsoft.com/office/drawing/2014/main" id="{3AD1C04C-FF14-E24F-BEA1-4C27E3938429}"/>
              </a:ext>
            </a:extLst>
          </p:cNvPr>
          <p:cNvPicPr>
            <a:picLocks noChangeAspect="1"/>
          </p:cNvPicPr>
          <p:nvPr/>
        </p:nvPicPr>
        <p:blipFill>
          <a:blip r:embed="rId27">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11533578" y="6719007"/>
            <a:ext cx="570318" cy="110658"/>
          </a:xfrm>
          <a:prstGeom prst="rect">
            <a:avLst/>
          </a:prstGeom>
        </p:spPr>
      </p:pic>
    </p:spTree>
    <p:extLst>
      <p:ext uri="{BB962C8B-B14F-4D97-AF65-F5344CB8AC3E}">
        <p14:creationId xmlns:p14="http://schemas.microsoft.com/office/powerpoint/2010/main" val="309186555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17"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8" r:id="rId16"/>
    <p:sldLayoutId id="2147483743" r:id="rId17"/>
    <p:sldLayoutId id="2147483744" r:id="rId18"/>
    <p:sldLayoutId id="2147483745" r:id="rId19"/>
    <p:sldLayoutId id="2147483742" r:id="rId20"/>
    <p:sldLayoutId id="2147483747" r:id="rId21"/>
    <p:sldLayoutId id="2147483715" r:id="rId22"/>
    <p:sldLayoutId id="2147483716" r:id="rId23"/>
    <p:sldLayoutId id="2147483753" r:id="rId24"/>
    <p:sldLayoutId id="2147483754" r:id="rId25"/>
  </p:sldLayoutIdLst>
  <p:txStyles>
    <p:titleStyle>
      <a:lvl1pPr algn="l" rtl="0" eaLnBrk="1" fontAlgn="base" hangingPunct="1">
        <a:lnSpc>
          <a:spcPct val="100000"/>
        </a:lnSpc>
        <a:spcBef>
          <a:spcPct val="0"/>
        </a:spcBef>
        <a:spcAft>
          <a:spcPct val="0"/>
        </a:spcAft>
        <a:defRPr sz="3200" b="1">
          <a:solidFill>
            <a:schemeClr val="tx1"/>
          </a:solidFill>
          <a:latin typeface="+mj-lt"/>
          <a:ea typeface="+mj-ea"/>
          <a:cs typeface="+mj-cs"/>
        </a:defRPr>
      </a:lvl1pPr>
      <a:lvl2pPr algn="l" rtl="0" eaLnBrk="1" fontAlgn="base" hangingPunct="1">
        <a:lnSpc>
          <a:spcPct val="95000"/>
        </a:lnSpc>
        <a:spcBef>
          <a:spcPct val="0"/>
        </a:spcBef>
        <a:spcAft>
          <a:spcPct val="0"/>
        </a:spcAft>
        <a:defRPr sz="2800" b="1">
          <a:solidFill>
            <a:schemeClr val="tx2"/>
          </a:solidFill>
          <a:latin typeface="Arial" charset="0"/>
        </a:defRPr>
      </a:lvl2pPr>
      <a:lvl3pPr algn="l" rtl="0" eaLnBrk="1" fontAlgn="base" hangingPunct="1">
        <a:lnSpc>
          <a:spcPct val="95000"/>
        </a:lnSpc>
        <a:spcBef>
          <a:spcPct val="0"/>
        </a:spcBef>
        <a:spcAft>
          <a:spcPct val="0"/>
        </a:spcAft>
        <a:defRPr sz="2800" b="1">
          <a:solidFill>
            <a:schemeClr val="tx2"/>
          </a:solidFill>
          <a:latin typeface="Arial" charset="0"/>
        </a:defRPr>
      </a:lvl3pPr>
      <a:lvl4pPr algn="l" rtl="0" eaLnBrk="1" fontAlgn="base" hangingPunct="1">
        <a:lnSpc>
          <a:spcPct val="95000"/>
        </a:lnSpc>
        <a:spcBef>
          <a:spcPct val="0"/>
        </a:spcBef>
        <a:spcAft>
          <a:spcPct val="0"/>
        </a:spcAft>
        <a:defRPr sz="2800" b="1">
          <a:solidFill>
            <a:schemeClr val="tx2"/>
          </a:solidFill>
          <a:latin typeface="Arial" charset="0"/>
        </a:defRPr>
      </a:lvl4pPr>
      <a:lvl5pPr algn="l" rtl="0" eaLnBrk="1" fontAlgn="base" hangingPunct="1">
        <a:lnSpc>
          <a:spcPct val="95000"/>
        </a:lnSpc>
        <a:spcBef>
          <a:spcPct val="0"/>
        </a:spcBef>
        <a:spcAft>
          <a:spcPct val="0"/>
        </a:spcAft>
        <a:defRPr sz="2800" b="1">
          <a:solidFill>
            <a:schemeClr val="tx2"/>
          </a:solidFill>
          <a:latin typeface="Arial" charset="0"/>
        </a:defRPr>
      </a:lvl5pPr>
      <a:lvl6pPr marL="457200" algn="l" rtl="0" eaLnBrk="1" fontAlgn="base" hangingPunct="1">
        <a:lnSpc>
          <a:spcPct val="95000"/>
        </a:lnSpc>
        <a:spcBef>
          <a:spcPct val="0"/>
        </a:spcBef>
        <a:spcAft>
          <a:spcPct val="0"/>
        </a:spcAft>
        <a:defRPr sz="2800" b="1">
          <a:solidFill>
            <a:schemeClr val="tx2"/>
          </a:solidFill>
          <a:latin typeface="Arial" charset="0"/>
        </a:defRPr>
      </a:lvl6pPr>
      <a:lvl7pPr marL="914400" algn="l" rtl="0" eaLnBrk="1" fontAlgn="base" hangingPunct="1">
        <a:lnSpc>
          <a:spcPct val="95000"/>
        </a:lnSpc>
        <a:spcBef>
          <a:spcPct val="0"/>
        </a:spcBef>
        <a:spcAft>
          <a:spcPct val="0"/>
        </a:spcAft>
        <a:defRPr sz="2800" b="1">
          <a:solidFill>
            <a:schemeClr val="tx2"/>
          </a:solidFill>
          <a:latin typeface="Arial" charset="0"/>
        </a:defRPr>
      </a:lvl7pPr>
      <a:lvl8pPr marL="1371600" algn="l" rtl="0" eaLnBrk="1" fontAlgn="base" hangingPunct="1">
        <a:lnSpc>
          <a:spcPct val="95000"/>
        </a:lnSpc>
        <a:spcBef>
          <a:spcPct val="0"/>
        </a:spcBef>
        <a:spcAft>
          <a:spcPct val="0"/>
        </a:spcAft>
        <a:defRPr sz="2800" b="1">
          <a:solidFill>
            <a:schemeClr val="tx2"/>
          </a:solidFill>
          <a:latin typeface="Arial" charset="0"/>
        </a:defRPr>
      </a:lvl8pPr>
      <a:lvl9pPr marL="1828800" algn="l" rtl="0" eaLnBrk="1" fontAlgn="base" hangingPunct="1">
        <a:lnSpc>
          <a:spcPct val="95000"/>
        </a:lnSpc>
        <a:spcBef>
          <a:spcPct val="0"/>
        </a:spcBef>
        <a:spcAft>
          <a:spcPct val="0"/>
        </a:spcAft>
        <a:defRPr sz="2800" b="1">
          <a:solidFill>
            <a:schemeClr val="tx2"/>
          </a:solidFill>
          <a:latin typeface="Arial" charset="0"/>
        </a:defRPr>
      </a:lvl9pPr>
    </p:titleStyle>
    <p:body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B7AB45-5C00-470C-B02A-25EE18700700}"/>
              </a:ext>
            </a:extLst>
          </p:cNvPr>
          <p:cNvSpPr/>
          <p:nvPr/>
        </p:nvSpPr>
        <p:spPr bwMode="auto">
          <a:xfrm>
            <a:off x="0" y="1"/>
            <a:ext cx="12192000"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026" name="Rectangle 2"/>
          <p:cNvSpPr>
            <a:spLocks noGrp="1" noChangeArrowheads="1"/>
          </p:cNvSpPr>
          <p:nvPr>
            <p:ph type="title"/>
          </p:nvPr>
        </p:nvSpPr>
        <p:spPr bwMode="auto">
          <a:xfrm>
            <a:off x="365760" y="182563"/>
            <a:ext cx="11460480" cy="7315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365760" y="1005840"/>
            <a:ext cx="11460480" cy="551688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p:nvSpPr>
        <p:spPr bwMode="auto">
          <a:xfrm rot="5400000" flipH="1">
            <a:off x="6044268" y="-6044268"/>
            <a:ext cx="103465" cy="12192001"/>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4" name="Rectangle 21">
            <a:extLst>
              <a:ext uri="{FF2B5EF4-FFF2-40B4-BE49-F238E27FC236}">
                <a16:creationId xmlns:a16="http://schemas.microsoft.com/office/drawing/2014/main" id="{8495C244-7367-46AC-9E31-F49FBCBA73EC}"/>
              </a:ext>
            </a:extLst>
          </p:cNvPr>
          <p:cNvSpPr/>
          <p:nvPr/>
        </p:nvSpPr>
        <p:spPr>
          <a:xfrm>
            <a:off x="0" y="6675437"/>
            <a:ext cx="12192000" cy="1841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 Box 47">
            <a:extLst>
              <a:ext uri="{FF2B5EF4-FFF2-40B4-BE49-F238E27FC236}">
                <a16:creationId xmlns:a16="http://schemas.microsoft.com/office/drawing/2014/main" id="{232D3423-C96E-49AF-BCFD-C53160D53156}"/>
              </a:ext>
            </a:extLst>
          </p:cNvPr>
          <p:cNvSpPr txBox="1">
            <a:spLocks noChangeArrowheads="1"/>
          </p:cNvSpPr>
          <p:nvPr/>
        </p:nvSpPr>
        <p:spPr bwMode="auto">
          <a:xfrm>
            <a:off x="4656903" y="6659790"/>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17" name="Text Box 36">
            <a:extLst>
              <a:ext uri="{FF2B5EF4-FFF2-40B4-BE49-F238E27FC236}">
                <a16:creationId xmlns:a16="http://schemas.microsoft.com/office/drawing/2014/main" id="{A0464F9C-6E20-44DD-B827-4AD9E7B124B7}"/>
              </a:ext>
            </a:extLst>
          </p:cNvPr>
          <p:cNvSpPr txBox="1">
            <a:spLocks noChangeArrowheads="1"/>
          </p:cNvSpPr>
          <p:nvPr/>
        </p:nvSpPr>
        <p:spPr bwMode="auto">
          <a:xfrm>
            <a:off x="81280" y="6659790"/>
            <a:ext cx="810684" cy="215444"/>
          </a:xfrm>
          <a:prstGeom prst="rect">
            <a:avLst/>
          </a:prstGeom>
          <a:noFill/>
          <a:ln w="9525">
            <a:noFill/>
            <a:miter lim="800000"/>
            <a:headEnd/>
            <a:tailEnd/>
          </a:ln>
          <a:effectLst/>
        </p:spPr>
        <p:txBody>
          <a:bodyPr>
            <a:spAutoFit/>
          </a:bodyPr>
          <a:lstStyle/>
          <a:p>
            <a:pPr algn="l">
              <a:spcBef>
                <a:spcPts val="0"/>
              </a:spcBef>
            </a:pPr>
            <a:fld id="{324FBA8B-C479-4BF9-A515-8ED623D42A4A}" type="slidenum">
              <a:rPr lang="en-US" sz="800">
                <a:solidFill>
                  <a:schemeClr val="bg1">
                    <a:lumMod val="50000"/>
                  </a:schemeClr>
                </a:solidFill>
              </a:rPr>
              <a:pPr algn="l">
                <a:spcBef>
                  <a:spcPts val="0"/>
                </a:spcBef>
              </a:pPr>
              <a:t>‹#›</a:t>
            </a:fld>
            <a:endParaRPr lang="en-US" sz="800" dirty="0">
              <a:solidFill>
                <a:schemeClr val="bg1">
                  <a:lumMod val="50000"/>
                </a:schemeClr>
              </a:solidFill>
            </a:endParaRPr>
          </a:p>
        </p:txBody>
      </p:sp>
      <p:pic>
        <p:nvPicPr>
          <p:cNvPr id="18" name="Graphic 17">
            <a:extLst>
              <a:ext uri="{FF2B5EF4-FFF2-40B4-BE49-F238E27FC236}">
                <a16:creationId xmlns:a16="http://schemas.microsoft.com/office/drawing/2014/main" id="{F19EED32-231F-4958-9106-0885046D2881}"/>
              </a:ext>
            </a:extLst>
          </p:cNvPr>
          <p:cNvPicPr>
            <a:picLocks noChangeAspect="1"/>
          </p:cNvPicPr>
          <p:nvPr/>
        </p:nvPicPr>
        <p:blipFill>
          <a:blip r:embed="rId26">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11533578" y="6719007"/>
            <a:ext cx="570318" cy="110658"/>
          </a:xfrm>
          <a:prstGeom prst="rect">
            <a:avLst/>
          </a:prstGeom>
        </p:spPr>
      </p:pic>
    </p:spTree>
    <p:extLst>
      <p:ext uri="{BB962C8B-B14F-4D97-AF65-F5344CB8AC3E}">
        <p14:creationId xmlns:p14="http://schemas.microsoft.com/office/powerpoint/2010/main" val="3538977988"/>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48" r:id="rId17"/>
    <p:sldLayoutId id="2147483749" r:id="rId18"/>
    <p:sldLayoutId id="2147483750" r:id="rId19"/>
    <p:sldLayoutId id="2147483751" r:id="rId20"/>
    <p:sldLayoutId id="2147483738" r:id="rId21"/>
    <p:sldLayoutId id="2147483740" r:id="rId22"/>
    <p:sldLayoutId id="2147483741" r:id="rId23"/>
    <p:sldLayoutId id="2147483752" r:id="rId24"/>
  </p:sldLayoutIdLst>
  <p:txStyles>
    <p:titleStyle>
      <a:lvl1pPr algn="l" rtl="0" eaLnBrk="1" fontAlgn="base" hangingPunct="1">
        <a:lnSpc>
          <a:spcPct val="100000"/>
        </a:lnSpc>
        <a:spcBef>
          <a:spcPct val="0"/>
        </a:spcBef>
        <a:spcAft>
          <a:spcPct val="0"/>
        </a:spcAft>
        <a:defRPr sz="3200" b="1">
          <a:solidFill>
            <a:schemeClr val="bg1"/>
          </a:solidFill>
          <a:latin typeface="+mj-lt"/>
          <a:ea typeface="+mj-ea"/>
          <a:cs typeface="+mj-cs"/>
        </a:defRPr>
      </a:lvl1pPr>
      <a:lvl2pPr algn="l" rtl="0" eaLnBrk="1" fontAlgn="base" hangingPunct="1">
        <a:lnSpc>
          <a:spcPct val="95000"/>
        </a:lnSpc>
        <a:spcBef>
          <a:spcPct val="0"/>
        </a:spcBef>
        <a:spcAft>
          <a:spcPct val="0"/>
        </a:spcAft>
        <a:defRPr sz="2800" b="1">
          <a:solidFill>
            <a:schemeClr val="tx2"/>
          </a:solidFill>
          <a:latin typeface="Arial" charset="0"/>
        </a:defRPr>
      </a:lvl2pPr>
      <a:lvl3pPr algn="l" rtl="0" eaLnBrk="1" fontAlgn="base" hangingPunct="1">
        <a:lnSpc>
          <a:spcPct val="95000"/>
        </a:lnSpc>
        <a:spcBef>
          <a:spcPct val="0"/>
        </a:spcBef>
        <a:spcAft>
          <a:spcPct val="0"/>
        </a:spcAft>
        <a:defRPr sz="2800" b="1">
          <a:solidFill>
            <a:schemeClr val="tx2"/>
          </a:solidFill>
          <a:latin typeface="Arial" charset="0"/>
        </a:defRPr>
      </a:lvl3pPr>
      <a:lvl4pPr algn="l" rtl="0" eaLnBrk="1" fontAlgn="base" hangingPunct="1">
        <a:lnSpc>
          <a:spcPct val="95000"/>
        </a:lnSpc>
        <a:spcBef>
          <a:spcPct val="0"/>
        </a:spcBef>
        <a:spcAft>
          <a:spcPct val="0"/>
        </a:spcAft>
        <a:defRPr sz="2800" b="1">
          <a:solidFill>
            <a:schemeClr val="tx2"/>
          </a:solidFill>
          <a:latin typeface="Arial" charset="0"/>
        </a:defRPr>
      </a:lvl4pPr>
      <a:lvl5pPr algn="l" rtl="0" eaLnBrk="1" fontAlgn="base" hangingPunct="1">
        <a:lnSpc>
          <a:spcPct val="95000"/>
        </a:lnSpc>
        <a:spcBef>
          <a:spcPct val="0"/>
        </a:spcBef>
        <a:spcAft>
          <a:spcPct val="0"/>
        </a:spcAft>
        <a:defRPr sz="2800" b="1">
          <a:solidFill>
            <a:schemeClr val="tx2"/>
          </a:solidFill>
          <a:latin typeface="Arial" charset="0"/>
        </a:defRPr>
      </a:lvl5pPr>
      <a:lvl6pPr marL="457200" algn="l" rtl="0" eaLnBrk="1" fontAlgn="base" hangingPunct="1">
        <a:lnSpc>
          <a:spcPct val="95000"/>
        </a:lnSpc>
        <a:spcBef>
          <a:spcPct val="0"/>
        </a:spcBef>
        <a:spcAft>
          <a:spcPct val="0"/>
        </a:spcAft>
        <a:defRPr sz="2800" b="1">
          <a:solidFill>
            <a:schemeClr val="tx2"/>
          </a:solidFill>
          <a:latin typeface="Arial" charset="0"/>
        </a:defRPr>
      </a:lvl6pPr>
      <a:lvl7pPr marL="914400" algn="l" rtl="0" eaLnBrk="1" fontAlgn="base" hangingPunct="1">
        <a:lnSpc>
          <a:spcPct val="95000"/>
        </a:lnSpc>
        <a:spcBef>
          <a:spcPct val="0"/>
        </a:spcBef>
        <a:spcAft>
          <a:spcPct val="0"/>
        </a:spcAft>
        <a:defRPr sz="2800" b="1">
          <a:solidFill>
            <a:schemeClr val="tx2"/>
          </a:solidFill>
          <a:latin typeface="Arial" charset="0"/>
        </a:defRPr>
      </a:lvl7pPr>
      <a:lvl8pPr marL="1371600" algn="l" rtl="0" eaLnBrk="1" fontAlgn="base" hangingPunct="1">
        <a:lnSpc>
          <a:spcPct val="95000"/>
        </a:lnSpc>
        <a:spcBef>
          <a:spcPct val="0"/>
        </a:spcBef>
        <a:spcAft>
          <a:spcPct val="0"/>
        </a:spcAft>
        <a:defRPr sz="2800" b="1">
          <a:solidFill>
            <a:schemeClr val="tx2"/>
          </a:solidFill>
          <a:latin typeface="Arial" charset="0"/>
        </a:defRPr>
      </a:lvl8pPr>
      <a:lvl9pPr marL="1828800" algn="l" rtl="0" eaLnBrk="1" fontAlgn="base" hangingPunct="1">
        <a:lnSpc>
          <a:spcPct val="95000"/>
        </a:lnSpc>
        <a:spcBef>
          <a:spcPct val="0"/>
        </a:spcBef>
        <a:spcAft>
          <a:spcPct val="0"/>
        </a:spcAft>
        <a:defRPr sz="2800" b="1">
          <a:solidFill>
            <a:schemeClr val="tx2"/>
          </a:solidFill>
          <a:latin typeface="Arial" charset="0"/>
        </a:defRPr>
      </a:lvl9pPr>
    </p:titleStyle>
    <p:bodyStyle>
      <a:lvl1pPr marL="231775" indent="-231775" algn="l" rtl="0" eaLnBrk="1" fontAlgn="base" hangingPunct="1">
        <a:lnSpc>
          <a:spcPct val="100000"/>
        </a:lnSpc>
        <a:spcBef>
          <a:spcPct val="0"/>
        </a:spcBef>
        <a:spcAft>
          <a:spcPts val="600"/>
        </a:spcAft>
        <a:buClr>
          <a:schemeClr val="bg1"/>
        </a:buClr>
        <a:buSzPct val="80000"/>
        <a:buFont typeface="Wingdings" panose="05000000000000000000" pitchFamily="2" charset="2"/>
        <a:buChar char="§"/>
        <a:defRPr sz="3200">
          <a:solidFill>
            <a:schemeClr val="bg1"/>
          </a:solidFill>
          <a:latin typeface="+mn-lt"/>
          <a:ea typeface="+mn-ea"/>
          <a:cs typeface="+mn-cs"/>
        </a:defRPr>
      </a:lvl1pPr>
      <a:lvl2pPr marL="566738" indent="-279400" algn="l" rtl="0" eaLnBrk="1" fontAlgn="base" hangingPunct="1">
        <a:lnSpc>
          <a:spcPct val="100000"/>
        </a:lnSpc>
        <a:spcBef>
          <a:spcPct val="0"/>
        </a:spcBef>
        <a:spcAft>
          <a:spcPts val="600"/>
        </a:spcAft>
        <a:buClr>
          <a:schemeClr val="bg1"/>
        </a:buClr>
        <a:buSzPct val="80000"/>
        <a:buChar char="–"/>
        <a:defRPr sz="2800">
          <a:solidFill>
            <a:schemeClr val="bg1"/>
          </a:solidFill>
          <a:latin typeface="+mn-lt"/>
        </a:defRPr>
      </a:lvl2pPr>
      <a:lvl3pPr marL="855663" indent="-223838" algn="l" rtl="0" eaLnBrk="1" fontAlgn="base" hangingPunct="1">
        <a:lnSpc>
          <a:spcPct val="100000"/>
        </a:lnSpc>
        <a:spcBef>
          <a:spcPct val="0"/>
        </a:spcBef>
        <a:spcAft>
          <a:spcPts val="600"/>
        </a:spcAft>
        <a:buClr>
          <a:schemeClr val="bg1"/>
        </a:buClr>
        <a:buSzPct val="80000"/>
        <a:buFont typeface="Wingdings" panose="05000000000000000000" pitchFamily="2" charset="2"/>
        <a:buChar char="§"/>
        <a:defRPr sz="2800">
          <a:solidFill>
            <a:schemeClr val="bg1"/>
          </a:solidFill>
          <a:latin typeface="+mn-lt"/>
        </a:defRPr>
      </a:lvl3pPr>
      <a:lvl4pPr marL="1262063" indent="-288925" algn="l" rtl="0" eaLnBrk="1" fontAlgn="base" hangingPunct="1">
        <a:lnSpc>
          <a:spcPct val="100000"/>
        </a:lnSpc>
        <a:spcBef>
          <a:spcPct val="0"/>
        </a:spcBef>
        <a:spcAft>
          <a:spcPts val="600"/>
        </a:spcAft>
        <a:buClr>
          <a:schemeClr val="bg1"/>
        </a:buClr>
        <a:buSzPct val="80000"/>
        <a:buChar char="–"/>
        <a:defRPr sz="2800">
          <a:solidFill>
            <a:schemeClr val="bg1"/>
          </a:solidFill>
          <a:latin typeface="+mn-lt"/>
        </a:defRPr>
      </a:lvl4pPr>
      <a:lvl5pPr marL="1538288" indent="-225425" algn="l" rtl="0" eaLnBrk="1" fontAlgn="base" hangingPunct="1">
        <a:lnSpc>
          <a:spcPct val="100000"/>
        </a:lnSpc>
        <a:spcBef>
          <a:spcPct val="0"/>
        </a:spcBef>
        <a:spcAft>
          <a:spcPts val="600"/>
        </a:spcAft>
        <a:buClr>
          <a:schemeClr val="bg1"/>
        </a:buClr>
        <a:buSzPct val="80000"/>
        <a:buFont typeface="Wingdings" panose="05000000000000000000" pitchFamily="2" charset="2"/>
        <a:buChar char="§"/>
        <a:defRPr sz="2800">
          <a:solidFill>
            <a:schemeClr val="bg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8A36EA-E727-4BFB-B7E2-7FDEBDE10560}"/>
              </a:ext>
            </a:extLst>
          </p:cNvPr>
          <p:cNvSpPr/>
          <p:nvPr userDrawn="1"/>
        </p:nvSpPr>
        <p:spPr bwMode="auto">
          <a:xfrm>
            <a:off x="9666514" y="90805"/>
            <a:ext cx="2525486" cy="823277"/>
          </a:xfrm>
          <a:custGeom>
            <a:avLst/>
            <a:gdLst>
              <a:gd name="connsiteX0" fmla="*/ 0 w 2525486"/>
              <a:gd name="connsiteY0" fmla="*/ 0 h 823277"/>
              <a:gd name="connsiteX1" fmla="*/ 2525486 w 2525486"/>
              <a:gd name="connsiteY1" fmla="*/ 0 h 823277"/>
              <a:gd name="connsiteX2" fmla="*/ 2525486 w 2525486"/>
              <a:gd name="connsiteY2" fmla="*/ 823277 h 823277"/>
              <a:gd name="connsiteX3" fmla="*/ 0 w 2525486"/>
              <a:gd name="connsiteY3" fmla="*/ 823277 h 823277"/>
              <a:gd name="connsiteX4" fmla="*/ 0 w 2525486"/>
              <a:gd name="connsiteY4" fmla="*/ 0 h 823277"/>
              <a:gd name="connsiteX0" fmla="*/ 0 w 2525486"/>
              <a:gd name="connsiteY0" fmla="*/ 0 h 823277"/>
              <a:gd name="connsiteX1" fmla="*/ 2525486 w 2525486"/>
              <a:gd name="connsiteY1" fmla="*/ 0 h 823277"/>
              <a:gd name="connsiteX2" fmla="*/ 2525486 w 2525486"/>
              <a:gd name="connsiteY2" fmla="*/ 823277 h 823277"/>
              <a:gd name="connsiteX3" fmla="*/ 472751 w 2525486"/>
              <a:gd name="connsiteY3" fmla="*/ 817057 h 823277"/>
              <a:gd name="connsiteX4" fmla="*/ 0 w 2525486"/>
              <a:gd name="connsiteY4" fmla="*/ 0 h 82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486" h="823277">
                <a:moveTo>
                  <a:pt x="0" y="0"/>
                </a:moveTo>
                <a:lnTo>
                  <a:pt x="2525486" y="0"/>
                </a:lnTo>
                <a:lnTo>
                  <a:pt x="2525486" y="823277"/>
                </a:lnTo>
                <a:lnTo>
                  <a:pt x="472751" y="817057"/>
                </a:lnTo>
                <a:lnTo>
                  <a:pt x="0" y="0"/>
                </a:lnTo>
                <a:close/>
              </a:path>
            </a:pathLst>
          </a:custGeom>
          <a:solidFill>
            <a:srgbClr val="0040C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6" name="Rectangle 21">
            <a:extLst>
              <a:ext uri="{FF2B5EF4-FFF2-40B4-BE49-F238E27FC236}">
                <a16:creationId xmlns:a16="http://schemas.microsoft.com/office/drawing/2014/main" id="{5DF57B04-D6F9-4D53-867D-F4768956F1F6}"/>
              </a:ext>
            </a:extLst>
          </p:cNvPr>
          <p:cNvSpPr/>
          <p:nvPr userDrawn="1"/>
        </p:nvSpPr>
        <p:spPr>
          <a:xfrm>
            <a:off x="0" y="6675437"/>
            <a:ext cx="12192000" cy="1841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26" name="Rectangle 2"/>
          <p:cNvSpPr>
            <a:spLocks noGrp="1" noChangeArrowheads="1"/>
          </p:cNvSpPr>
          <p:nvPr>
            <p:ph type="title"/>
          </p:nvPr>
        </p:nvSpPr>
        <p:spPr bwMode="auto">
          <a:xfrm>
            <a:off x="365760" y="182563"/>
            <a:ext cx="9601200" cy="7315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365760" y="1005840"/>
            <a:ext cx="11460480" cy="551688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Box 47"/>
          <p:cNvSpPr txBox="1">
            <a:spLocks noChangeArrowheads="1"/>
          </p:cNvSpPr>
          <p:nvPr/>
        </p:nvSpPr>
        <p:spPr bwMode="auto">
          <a:xfrm>
            <a:off x="4656903" y="6659790"/>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tx1">
                    <a:lumMod val="50000"/>
                    <a:lumOff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1060" name="Text Box 36"/>
          <p:cNvSpPr txBox="1">
            <a:spLocks noChangeArrowheads="1"/>
          </p:cNvSpPr>
          <p:nvPr/>
        </p:nvSpPr>
        <p:spPr bwMode="auto">
          <a:xfrm>
            <a:off x="81280" y="6659790"/>
            <a:ext cx="810684" cy="215444"/>
          </a:xfrm>
          <a:prstGeom prst="rect">
            <a:avLst/>
          </a:prstGeom>
          <a:noFill/>
          <a:ln w="9525">
            <a:noFill/>
            <a:miter lim="800000"/>
            <a:headEnd/>
            <a:tailEnd/>
          </a:ln>
          <a:effectLst/>
        </p:spPr>
        <p:txBody>
          <a:bodyPr>
            <a:spAutoFit/>
          </a:bodyPr>
          <a:lstStyle/>
          <a:p>
            <a:pPr algn="l">
              <a:spcBef>
                <a:spcPts val="0"/>
              </a:spcBef>
            </a:pPr>
            <a:fld id="{324FBA8B-C479-4BF9-A515-8ED623D42A4A}" type="slidenum">
              <a:rPr lang="en-US" sz="800">
                <a:solidFill>
                  <a:schemeClr val="tx1">
                    <a:lumMod val="50000"/>
                    <a:lumOff val="50000"/>
                  </a:schemeClr>
                </a:solidFill>
              </a:rPr>
              <a:pPr algn="l">
                <a:spcBef>
                  <a:spcPts val="0"/>
                </a:spcBef>
              </a:pPr>
              <a:t>‹#›</a:t>
            </a:fld>
            <a:endParaRPr lang="en-US" sz="800" dirty="0">
              <a:solidFill>
                <a:schemeClr val="tx1">
                  <a:lumMod val="50000"/>
                  <a:lumOff val="50000"/>
                </a:schemeClr>
              </a:solidFill>
            </a:endParaRPr>
          </a:p>
        </p:txBody>
      </p:sp>
      <p:sp>
        <p:nvSpPr>
          <p:cNvPr id="11" name="Rectangle 10"/>
          <p:cNvSpPr/>
          <p:nvPr/>
        </p:nvSpPr>
        <p:spPr bwMode="auto">
          <a:xfrm rot="5400000" flipH="1">
            <a:off x="6044268" y="-6044268"/>
            <a:ext cx="103465" cy="12192001"/>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pic>
        <p:nvPicPr>
          <p:cNvPr id="4" name="Graphic 3">
            <a:extLst>
              <a:ext uri="{FF2B5EF4-FFF2-40B4-BE49-F238E27FC236}">
                <a16:creationId xmlns:a16="http://schemas.microsoft.com/office/drawing/2014/main" id="{3AD1C04C-FF14-E24F-BEA1-4C27E3938429}"/>
              </a:ext>
            </a:extLst>
          </p:cNvPr>
          <p:cNvPicPr>
            <a:picLocks noChangeAspect="1"/>
          </p:cNvPicPr>
          <p:nvPr userDrawn="1"/>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11533578" y="6719007"/>
            <a:ext cx="570318" cy="110658"/>
          </a:xfrm>
          <a:prstGeom prst="rect">
            <a:avLst/>
          </a:prstGeom>
        </p:spPr>
      </p:pic>
      <p:pic>
        <p:nvPicPr>
          <p:cNvPr id="3" name="Picture 2">
            <a:extLst>
              <a:ext uri="{FF2B5EF4-FFF2-40B4-BE49-F238E27FC236}">
                <a16:creationId xmlns:a16="http://schemas.microsoft.com/office/drawing/2014/main" id="{3AB9E1B0-E77C-4D1D-B6F6-57C258A91002}"/>
              </a:ext>
            </a:extLst>
          </p:cNvPr>
          <p:cNvPicPr>
            <a:picLocks noChangeAspect="1"/>
          </p:cNvPicPr>
          <p:nvPr userDrawn="1"/>
        </p:nvPicPr>
        <p:blipFill rotWithShape="1">
          <a:blip r:embed="rId23" cstate="print">
            <a:extLst>
              <a:ext uri="{28A0092B-C50C-407E-A947-70E740481C1C}">
                <a14:useLocalDpi xmlns:a14="http://schemas.microsoft.com/office/drawing/2010/main" val="0"/>
              </a:ext>
            </a:extLst>
          </a:blip>
          <a:srcRect l="13415" t="38573" r="10750" b="30273"/>
          <a:stretch/>
        </p:blipFill>
        <p:spPr>
          <a:xfrm>
            <a:off x="9966960" y="0"/>
            <a:ext cx="2225040" cy="914082"/>
          </a:xfrm>
          <a:prstGeom prst="rect">
            <a:avLst/>
          </a:prstGeom>
        </p:spPr>
      </p:pic>
    </p:spTree>
    <p:extLst>
      <p:ext uri="{BB962C8B-B14F-4D97-AF65-F5344CB8AC3E}">
        <p14:creationId xmlns:p14="http://schemas.microsoft.com/office/powerpoint/2010/main" val="1023286830"/>
      </p:ext>
    </p:extLst>
  </p:cSld>
  <p:clrMap bg1="lt1" tx1="dk1" bg2="lt2" tx2="dk2" accent1="accent1" accent2="accent2" accent3="accent3" accent4="accent4" accent5="accent5" accent6="accent6" hlink="hlink" folHlink="folHlink"/>
  <p:sldLayoutIdLst>
    <p:sldLayoutId id="2147483756"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 id="2147483780" r:id="rId18"/>
    <p:sldLayoutId id="2147483781" r:id="rId19"/>
  </p:sldLayoutIdLst>
  <p:txStyles>
    <p:titleStyle>
      <a:lvl1pPr algn="l" rtl="0" eaLnBrk="1" fontAlgn="base" hangingPunct="1">
        <a:lnSpc>
          <a:spcPct val="100000"/>
        </a:lnSpc>
        <a:spcBef>
          <a:spcPct val="0"/>
        </a:spcBef>
        <a:spcAft>
          <a:spcPct val="0"/>
        </a:spcAft>
        <a:defRPr sz="3200" b="1">
          <a:solidFill>
            <a:schemeClr val="tx1"/>
          </a:solidFill>
          <a:latin typeface="+mj-lt"/>
          <a:ea typeface="+mj-ea"/>
          <a:cs typeface="+mj-cs"/>
        </a:defRPr>
      </a:lvl1pPr>
      <a:lvl2pPr algn="l" rtl="0" eaLnBrk="1" fontAlgn="base" hangingPunct="1">
        <a:lnSpc>
          <a:spcPct val="95000"/>
        </a:lnSpc>
        <a:spcBef>
          <a:spcPct val="0"/>
        </a:spcBef>
        <a:spcAft>
          <a:spcPct val="0"/>
        </a:spcAft>
        <a:defRPr sz="2800" b="1">
          <a:solidFill>
            <a:schemeClr val="tx2"/>
          </a:solidFill>
          <a:latin typeface="Arial" charset="0"/>
        </a:defRPr>
      </a:lvl2pPr>
      <a:lvl3pPr algn="l" rtl="0" eaLnBrk="1" fontAlgn="base" hangingPunct="1">
        <a:lnSpc>
          <a:spcPct val="95000"/>
        </a:lnSpc>
        <a:spcBef>
          <a:spcPct val="0"/>
        </a:spcBef>
        <a:spcAft>
          <a:spcPct val="0"/>
        </a:spcAft>
        <a:defRPr sz="2800" b="1">
          <a:solidFill>
            <a:schemeClr val="tx2"/>
          </a:solidFill>
          <a:latin typeface="Arial" charset="0"/>
        </a:defRPr>
      </a:lvl3pPr>
      <a:lvl4pPr algn="l" rtl="0" eaLnBrk="1" fontAlgn="base" hangingPunct="1">
        <a:lnSpc>
          <a:spcPct val="95000"/>
        </a:lnSpc>
        <a:spcBef>
          <a:spcPct val="0"/>
        </a:spcBef>
        <a:spcAft>
          <a:spcPct val="0"/>
        </a:spcAft>
        <a:defRPr sz="2800" b="1">
          <a:solidFill>
            <a:schemeClr val="tx2"/>
          </a:solidFill>
          <a:latin typeface="Arial" charset="0"/>
        </a:defRPr>
      </a:lvl4pPr>
      <a:lvl5pPr algn="l" rtl="0" eaLnBrk="1" fontAlgn="base" hangingPunct="1">
        <a:lnSpc>
          <a:spcPct val="95000"/>
        </a:lnSpc>
        <a:spcBef>
          <a:spcPct val="0"/>
        </a:spcBef>
        <a:spcAft>
          <a:spcPct val="0"/>
        </a:spcAft>
        <a:defRPr sz="2800" b="1">
          <a:solidFill>
            <a:schemeClr val="tx2"/>
          </a:solidFill>
          <a:latin typeface="Arial" charset="0"/>
        </a:defRPr>
      </a:lvl5pPr>
      <a:lvl6pPr marL="457200" algn="l" rtl="0" eaLnBrk="1" fontAlgn="base" hangingPunct="1">
        <a:lnSpc>
          <a:spcPct val="95000"/>
        </a:lnSpc>
        <a:spcBef>
          <a:spcPct val="0"/>
        </a:spcBef>
        <a:spcAft>
          <a:spcPct val="0"/>
        </a:spcAft>
        <a:defRPr sz="2800" b="1">
          <a:solidFill>
            <a:schemeClr val="tx2"/>
          </a:solidFill>
          <a:latin typeface="Arial" charset="0"/>
        </a:defRPr>
      </a:lvl6pPr>
      <a:lvl7pPr marL="914400" algn="l" rtl="0" eaLnBrk="1" fontAlgn="base" hangingPunct="1">
        <a:lnSpc>
          <a:spcPct val="95000"/>
        </a:lnSpc>
        <a:spcBef>
          <a:spcPct val="0"/>
        </a:spcBef>
        <a:spcAft>
          <a:spcPct val="0"/>
        </a:spcAft>
        <a:defRPr sz="2800" b="1">
          <a:solidFill>
            <a:schemeClr val="tx2"/>
          </a:solidFill>
          <a:latin typeface="Arial" charset="0"/>
        </a:defRPr>
      </a:lvl7pPr>
      <a:lvl8pPr marL="1371600" algn="l" rtl="0" eaLnBrk="1" fontAlgn="base" hangingPunct="1">
        <a:lnSpc>
          <a:spcPct val="95000"/>
        </a:lnSpc>
        <a:spcBef>
          <a:spcPct val="0"/>
        </a:spcBef>
        <a:spcAft>
          <a:spcPct val="0"/>
        </a:spcAft>
        <a:defRPr sz="2800" b="1">
          <a:solidFill>
            <a:schemeClr val="tx2"/>
          </a:solidFill>
          <a:latin typeface="Arial" charset="0"/>
        </a:defRPr>
      </a:lvl8pPr>
      <a:lvl9pPr marL="1828800" algn="l" rtl="0" eaLnBrk="1" fontAlgn="base" hangingPunct="1">
        <a:lnSpc>
          <a:spcPct val="95000"/>
        </a:lnSpc>
        <a:spcBef>
          <a:spcPct val="0"/>
        </a:spcBef>
        <a:spcAft>
          <a:spcPct val="0"/>
        </a:spcAft>
        <a:defRPr sz="2800" b="1">
          <a:solidFill>
            <a:schemeClr val="tx2"/>
          </a:solidFill>
          <a:latin typeface="Arial" charset="0"/>
        </a:defRPr>
      </a:lvl9pPr>
    </p:titleStyle>
    <p:body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B7AB45-5C00-470C-B02A-25EE18700700}"/>
              </a:ext>
            </a:extLst>
          </p:cNvPr>
          <p:cNvSpPr/>
          <p:nvPr userDrawn="1"/>
        </p:nvSpPr>
        <p:spPr bwMode="auto">
          <a:xfrm>
            <a:off x="0" y="1"/>
            <a:ext cx="12192000"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026" name="Rectangle 2"/>
          <p:cNvSpPr>
            <a:spLocks noGrp="1" noChangeArrowheads="1"/>
          </p:cNvSpPr>
          <p:nvPr>
            <p:ph type="title"/>
          </p:nvPr>
        </p:nvSpPr>
        <p:spPr bwMode="auto">
          <a:xfrm>
            <a:off x="365759" y="182563"/>
            <a:ext cx="9601200" cy="7315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365760" y="1005840"/>
            <a:ext cx="11460480" cy="551688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p:nvSpPr>
        <p:spPr bwMode="auto">
          <a:xfrm rot="5400000" flipH="1">
            <a:off x="6044268" y="-6044268"/>
            <a:ext cx="103465" cy="12192001"/>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4" name="Rectangle 21">
            <a:extLst>
              <a:ext uri="{FF2B5EF4-FFF2-40B4-BE49-F238E27FC236}">
                <a16:creationId xmlns:a16="http://schemas.microsoft.com/office/drawing/2014/main" id="{8495C244-7367-46AC-9E31-F49FBCBA73EC}"/>
              </a:ext>
            </a:extLst>
          </p:cNvPr>
          <p:cNvSpPr/>
          <p:nvPr userDrawn="1"/>
        </p:nvSpPr>
        <p:spPr>
          <a:xfrm>
            <a:off x="0" y="6675437"/>
            <a:ext cx="12192000" cy="1841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 Box 47">
            <a:extLst>
              <a:ext uri="{FF2B5EF4-FFF2-40B4-BE49-F238E27FC236}">
                <a16:creationId xmlns:a16="http://schemas.microsoft.com/office/drawing/2014/main" id="{232D3423-C96E-49AF-BCFD-C53160D53156}"/>
              </a:ext>
            </a:extLst>
          </p:cNvPr>
          <p:cNvSpPr txBox="1">
            <a:spLocks noChangeArrowheads="1"/>
          </p:cNvSpPr>
          <p:nvPr userDrawn="1"/>
        </p:nvSpPr>
        <p:spPr bwMode="auto">
          <a:xfrm>
            <a:off x="4656903" y="6659790"/>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17" name="Text Box 36">
            <a:extLst>
              <a:ext uri="{FF2B5EF4-FFF2-40B4-BE49-F238E27FC236}">
                <a16:creationId xmlns:a16="http://schemas.microsoft.com/office/drawing/2014/main" id="{A0464F9C-6E20-44DD-B827-4AD9E7B124B7}"/>
              </a:ext>
            </a:extLst>
          </p:cNvPr>
          <p:cNvSpPr txBox="1">
            <a:spLocks noChangeArrowheads="1"/>
          </p:cNvSpPr>
          <p:nvPr userDrawn="1"/>
        </p:nvSpPr>
        <p:spPr bwMode="auto">
          <a:xfrm>
            <a:off x="81280" y="6659790"/>
            <a:ext cx="810684" cy="215444"/>
          </a:xfrm>
          <a:prstGeom prst="rect">
            <a:avLst/>
          </a:prstGeom>
          <a:noFill/>
          <a:ln w="9525">
            <a:noFill/>
            <a:miter lim="800000"/>
            <a:headEnd/>
            <a:tailEnd/>
          </a:ln>
          <a:effectLst/>
        </p:spPr>
        <p:txBody>
          <a:bodyPr>
            <a:spAutoFit/>
          </a:bodyPr>
          <a:lstStyle/>
          <a:p>
            <a:pPr algn="l">
              <a:spcBef>
                <a:spcPts val="0"/>
              </a:spcBef>
            </a:pPr>
            <a:fld id="{324FBA8B-C479-4BF9-A515-8ED623D42A4A}" type="slidenum">
              <a:rPr lang="en-US" sz="800">
                <a:solidFill>
                  <a:schemeClr val="bg1">
                    <a:lumMod val="50000"/>
                  </a:schemeClr>
                </a:solidFill>
              </a:rPr>
              <a:pPr algn="l">
                <a:spcBef>
                  <a:spcPts val="0"/>
                </a:spcBef>
              </a:pPr>
              <a:t>‹#›</a:t>
            </a:fld>
            <a:endParaRPr lang="en-US" sz="800" dirty="0">
              <a:solidFill>
                <a:schemeClr val="bg1">
                  <a:lumMod val="50000"/>
                </a:schemeClr>
              </a:solidFill>
            </a:endParaRPr>
          </a:p>
        </p:txBody>
      </p:sp>
      <p:pic>
        <p:nvPicPr>
          <p:cNvPr id="18" name="Graphic 17">
            <a:extLst>
              <a:ext uri="{FF2B5EF4-FFF2-40B4-BE49-F238E27FC236}">
                <a16:creationId xmlns:a16="http://schemas.microsoft.com/office/drawing/2014/main" id="{F19EED32-231F-4958-9106-0885046D2881}"/>
              </a:ext>
            </a:extLst>
          </p:cNvPr>
          <p:cNvPicPr>
            <a:picLocks noChangeAspect="1"/>
          </p:cNvPicPr>
          <p:nvPr userDrawn="1"/>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1533578" y="6719007"/>
            <a:ext cx="570318" cy="110658"/>
          </a:xfrm>
          <a:prstGeom prst="rect">
            <a:avLst/>
          </a:prstGeom>
        </p:spPr>
      </p:pic>
      <p:sp>
        <p:nvSpPr>
          <p:cNvPr id="10" name="Rectangle 5">
            <a:extLst>
              <a:ext uri="{FF2B5EF4-FFF2-40B4-BE49-F238E27FC236}">
                <a16:creationId xmlns:a16="http://schemas.microsoft.com/office/drawing/2014/main" id="{23236C5F-03E7-49C0-BB2F-7220E04B6531}"/>
              </a:ext>
            </a:extLst>
          </p:cNvPr>
          <p:cNvSpPr/>
          <p:nvPr userDrawn="1"/>
        </p:nvSpPr>
        <p:spPr bwMode="auto">
          <a:xfrm>
            <a:off x="9666514" y="90805"/>
            <a:ext cx="2525486" cy="823277"/>
          </a:xfrm>
          <a:custGeom>
            <a:avLst/>
            <a:gdLst>
              <a:gd name="connsiteX0" fmla="*/ 0 w 2525486"/>
              <a:gd name="connsiteY0" fmla="*/ 0 h 823277"/>
              <a:gd name="connsiteX1" fmla="*/ 2525486 w 2525486"/>
              <a:gd name="connsiteY1" fmla="*/ 0 h 823277"/>
              <a:gd name="connsiteX2" fmla="*/ 2525486 w 2525486"/>
              <a:gd name="connsiteY2" fmla="*/ 823277 h 823277"/>
              <a:gd name="connsiteX3" fmla="*/ 0 w 2525486"/>
              <a:gd name="connsiteY3" fmla="*/ 823277 h 823277"/>
              <a:gd name="connsiteX4" fmla="*/ 0 w 2525486"/>
              <a:gd name="connsiteY4" fmla="*/ 0 h 823277"/>
              <a:gd name="connsiteX0" fmla="*/ 0 w 2525486"/>
              <a:gd name="connsiteY0" fmla="*/ 0 h 823277"/>
              <a:gd name="connsiteX1" fmla="*/ 2525486 w 2525486"/>
              <a:gd name="connsiteY1" fmla="*/ 0 h 823277"/>
              <a:gd name="connsiteX2" fmla="*/ 2525486 w 2525486"/>
              <a:gd name="connsiteY2" fmla="*/ 823277 h 823277"/>
              <a:gd name="connsiteX3" fmla="*/ 472751 w 2525486"/>
              <a:gd name="connsiteY3" fmla="*/ 817057 h 823277"/>
              <a:gd name="connsiteX4" fmla="*/ 0 w 2525486"/>
              <a:gd name="connsiteY4" fmla="*/ 0 h 82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486" h="823277">
                <a:moveTo>
                  <a:pt x="0" y="0"/>
                </a:moveTo>
                <a:lnTo>
                  <a:pt x="2525486" y="0"/>
                </a:lnTo>
                <a:lnTo>
                  <a:pt x="2525486" y="823277"/>
                </a:lnTo>
                <a:lnTo>
                  <a:pt x="472751" y="817057"/>
                </a:lnTo>
                <a:lnTo>
                  <a:pt x="0" y="0"/>
                </a:lnTo>
                <a:close/>
              </a:path>
            </a:pathLst>
          </a:custGeom>
          <a:solidFill>
            <a:srgbClr val="0040C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pic>
        <p:nvPicPr>
          <p:cNvPr id="13" name="Picture 12">
            <a:extLst>
              <a:ext uri="{FF2B5EF4-FFF2-40B4-BE49-F238E27FC236}">
                <a16:creationId xmlns:a16="http://schemas.microsoft.com/office/drawing/2014/main" id="{1DCFB247-D4AA-47A6-82AE-A4C69DACC5C6}"/>
              </a:ext>
            </a:extLst>
          </p:cNvPr>
          <p:cNvPicPr>
            <a:picLocks noChangeAspect="1"/>
          </p:cNvPicPr>
          <p:nvPr userDrawn="1"/>
        </p:nvPicPr>
        <p:blipFill rotWithShape="1">
          <a:blip r:embed="rId25" cstate="print">
            <a:extLst>
              <a:ext uri="{28A0092B-C50C-407E-A947-70E740481C1C}">
                <a14:useLocalDpi xmlns:a14="http://schemas.microsoft.com/office/drawing/2010/main" val="0"/>
              </a:ext>
            </a:extLst>
          </a:blip>
          <a:srcRect l="13415" t="40106" r="10750" b="28686"/>
          <a:stretch/>
        </p:blipFill>
        <p:spPr>
          <a:xfrm>
            <a:off x="9966959" y="-1585"/>
            <a:ext cx="2225041" cy="915667"/>
          </a:xfrm>
          <a:prstGeom prst="rect">
            <a:avLst/>
          </a:prstGeom>
        </p:spPr>
      </p:pic>
    </p:spTree>
    <p:extLst>
      <p:ext uri="{BB962C8B-B14F-4D97-AF65-F5344CB8AC3E}">
        <p14:creationId xmlns:p14="http://schemas.microsoft.com/office/powerpoint/2010/main" val="2836871571"/>
      </p:ext>
    </p:extLst>
  </p:cSld>
  <p:clrMap bg1="lt1" tx1="dk1" bg2="lt2" tx2="dk2" accent1="accent1" accent2="accent2" accent3="accent3" accent4="accent4" accent5="accent5" accent6="accent6" hlink="hlink" folHlink="folHlink"/>
  <p:sldLayoutIdLst>
    <p:sldLayoutId id="2147483783"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Lst>
  <p:txStyles>
    <p:titleStyle>
      <a:lvl1pPr algn="l" rtl="0" eaLnBrk="1" fontAlgn="base" hangingPunct="1">
        <a:lnSpc>
          <a:spcPct val="100000"/>
        </a:lnSpc>
        <a:spcBef>
          <a:spcPct val="0"/>
        </a:spcBef>
        <a:spcAft>
          <a:spcPct val="0"/>
        </a:spcAft>
        <a:defRPr sz="3200" b="1">
          <a:solidFill>
            <a:schemeClr val="bg1"/>
          </a:solidFill>
          <a:latin typeface="+mj-lt"/>
          <a:ea typeface="+mj-ea"/>
          <a:cs typeface="+mj-cs"/>
        </a:defRPr>
      </a:lvl1pPr>
      <a:lvl2pPr algn="l" rtl="0" eaLnBrk="1" fontAlgn="base" hangingPunct="1">
        <a:lnSpc>
          <a:spcPct val="95000"/>
        </a:lnSpc>
        <a:spcBef>
          <a:spcPct val="0"/>
        </a:spcBef>
        <a:spcAft>
          <a:spcPct val="0"/>
        </a:spcAft>
        <a:defRPr sz="2800" b="1">
          <a:solidFill>
            <a:schemeClr val="tx2"/>
          </a:solidFill>
          <a:latin typeface="Arial" charset="0"/>
        </a:defRPr>
      </a:lvl2pPr>
      <a:lvl3pPr algn="l" rtl="0" eaLnBrk="1" fontAlgn="base" hangingPunct="1">
        <a:lnSpc>
          <a:spcPct val="95000"/>
        </a:lnSpc>
        <a:spcBef>
          <a:spcPct val="0"/>
        </a:spcBef>
        <a:spcAft>
          <a:spcPct val="0"/>
        </a:spcAft>
        <a:defRPr sz="2800" b="1">
          <a:solidFill>
            <a:schemeClr val="tx2"/>
          </a:solidFill>
          <a:latin typeface="Arial" charset="0"/>
        </a:defRPr>
      </a:lvl3pPr>
      <a:lvl4pPr algn="l" rtl="0" eaLnBrk="1" fontAlgn="base" hangingPunct="1">
        <a:lnSpc>
          <a:spcPct val="95000"/>
        </a:lnSpc>
        <a:spcBef>
          <a:spcPct val="0"/>
        </a:spcBef>
        <a:spcAft>
          <a:spcPct val="0"/>
        </a:spcAft>
        <a:defRPr sz="2800" b="1">
          <a:solidFill>
            <a:schemeClr val="tx2"/>
          </a:solidFill>
          <a:latin typeface="Arial" charset="0"/>
        </a:defRPr>
      </a:lvl4pPr>
      <a:lvl5pPr algn="l" rtl="0" eaLnBrk="1" fontAlgn="base" hangingPunct="1">
        <a:lnSpc>
          <a:spcPct val="95000"/>
        </a:lnSpc>
        <a:spcBef>
          <a:spcPct val="0"/>
        </a:spcBef>
        <a:spcAft>
          <a:spcPct val="0"/>
        </a:spcAft>
        <a:defRPr sz="2800" b="1">
          <a:solidFill>
            <a:schemeClr val="tx2"/>
          </a:solidFill>
          <a:latin typeface="Arial" charset="0"/>
        </a:defRPr>
      </a:lvl5pPr>
      <a:lvl6pPr marL="457200" algn="l" rtl="0" eaLnBrk="1" fontAlgn="base" hangingPunct="1">
        <a:lnSpc>
          <a:spcPct val="95000"/>
        </a:lnSpc>
        <a:spcBef>
          <a:spcPct val="0"/>
        </a:spcBef>
        <a:spcAft>
          <a:spcPct val="0"/>
        </a:spcAft>
        <a:defRPr sz="2800" b="1">
          <a:solidFill>
            <a:schemeClr val="tx2"/>
          </a:solidFill>
          <a:latin typeface="Arial" charset="0"/>
        </a:defRPr>
      </a:lvl6pPr>
      <a:lvl7pPr marL="914400" algn="l" rtl="0" eaLnBrk="1" fontAlgn="base" hangingPunct="1">
        <a:lnSpc>
          <a:spcPct val="95000"/>
        </a:lnSpc>
        <a:spcBef>
          <a:spcPct val="0"/>
        </a:spcBef>
        <a:spcAft>
          <a:spcPct val="0"/>
        </a:spcAft>
        <a:defRPr sz="2800" b="1">
          <a:solidFill>
            <a:schemeClr val="tx2"/>
          </a:solidFill>
          <a:latin typeface="Arial" charset="0"/>
        </a:defRPr>
      </a:lvl7pPr>
      <a:lvl8pPr marL="1371600" algn="l" rtl="0" eaLnBrk="1" fontAlgn="base" hangingPunct="1">
        <a:lnSpc>
          <a:spcPct val="95000"/>
        </a:lnSpc>
        <a:spcBef>
          <a:spcPct val="0"/>
        </a:spcBef>
        <a:spcAft>
          <a:spcPct val="0"/>
        </a:spcAft>
        <a:defRPr sz="2800" b="1">
          <a:solidFill>
            <a:schemeClr val="tx2"/>
          </a:solidFill>
          <a:latin typeface="Arial" charset="0"/>
        </a:defRPr>
      </a:lvl8pPr>
      <a:lvl9pPr marL="1828800" algn="l" rtl="0" eaLnBrk="1" fontAlgn="base" hangingPunct="1">
        <a:lnSpc>
          <a:spcPct val="95000"/>
        </a:lnSpc>
        <a:spcBef>
          <a:spcPct val="0"/>
        </a:spcBef>
        <a:spcAft>
          <a:spcPct val="0"/>
        </a:spcAft>
        <a:defRPr sz="2800" b="1">
          <a:solidFill>
            <a:schemeClr val="tx2"/>
          </a:solidFill>
          <a:latin typeface="Arial" charset="0"/>
        </a:defRPr>
      </a:lvl9pPr>
    </p:titleStyle>
    <p:bodyStyle>
      <a:lvl1pPr marL="231775" indent="-231775" algn="l" rtl="0" eaLnBrk="1" fontAlgn="base" hangingPunct="1">
        <a:lnSpc>
          <a:spcPct val="100000"/>
        </a:lnSpc>
        <a:spcBef>
          <a:spcPct val="0"/>
        </a:spcBef>
        <a:spcAft>
          <a:spcPts val="600"/>
        </a:spcAft>
        <a:buClr>
          <a:schemeClr val="bg1"/>
        </a:buClr>
        <a:buSzPct val="80000"/>
        <a:buFont typeface="Wingdings" panose="05000000000000000000" pitchFamily="2" charset="2"/>
        <a:buChar char="§"/>
        <a:defRPr sz="3200">
          <a:solidFill>
            <a:schemeClr val="bg1"/>
          </a:solidFill>
          <a:latin typeface="+mn-lt"/>
          <a:ea typeface="+mn-ea"/>
          <a:cs typeface="+mn-cs"/>
        </a:defRPr>
      </a:lvl1pPr>
      <a:lvl2pPr marL="566738" indent="-279400" algn="l" rtl="0" eaLnBrk="1" fontAlgn="base" hangingPunct="1">
        <a:lnSpc>
          <a:spcPct val="100000"/>
        </a:lnSpc>
        <a:spcBef>
          <a:spcPct val="0"/>
        </a:spcBef>
        <a:spcAft>
          <a:spcPts val="600"/>
        </a:spcAft>
        <a:buClr>
          <a:schemeClr val="bg1"/>
        </a:buClr>
        <a:buSzPct val="80000"/>
        <a:buChar char="–"/>
        <a:defRPr sz="2800">
          <a:solidFill>
            <a:schemeClr val="bg1"/>
          </a:solidFill>
          <a:latin typeface="+mn-lt"/>
        </a:defRPr>
      </a:lvl2pPr>
      <a:lvl3pPr marL="855663" indent="-223838" algn="l" rtl="0" eaLnBrk="1" fontAlgn="base" hangingPunct="1">
        <a:lnSpc>
          <a:spcPct val="100000"/>
        </a:lnSpc>
        <a:spcBef>
          <a:spcPct val="0"/>
        </a:spcBef>
        <a:spcAft>
          <a:spcPts val="600"/>
        </a:spcAft>
        <a:buClr>
          <a:schemeClr val="bg1"/>
        </a:buClr>
        <a:buSzPct val="80000"/>
        <a:buFont typeface="Wingdings" panose="05000000000000000000" pitchFamily="2" charset="2"/>
        <a:buChar char="§"/>
        <a:defRPr sz="2800">
          <a:solidFill>
            <a:schemeClr val="bg1"/>
          </a:solidFill>
          <a:latin typeface="+mn-lt"/>
        </a:defRPr>
      </a:lvl3pPr>
      <a:lvl4pPr marL="1262063" indent="-288925" algn="l" rtl="0" eaLnBrk="1" fontAlgn="base" hangingPunct="1">
        <a:lnSpc>
          <a:spcPct val="100000"/>
        </a:lnSpc>
        <a:spcBef>
          <a:spcPct val="0"/>
        </a:spcBef>
        <a:spcAft>
          <a:spcPts val="600"/>
        </a:spcAft>
        <a:buClr>
          <a:schemeClr val="bg1"/>
        </a:buClr>
        <a:buSzPct val="80000"/>
        <a:buChar char="–"/>
        <a:defRPr sz="2800">
          <a:solidFill>
            <a:schemeClr val="bg1"/>
          </a:solidFill>
          <a:latin typeface="+mn-lt"/>
        </a:defRPr>
      </a:lvl4pPr>
      <a:lvl5pPr marL="1538288" indent="-225425" algn="l" rtl="0" eaLnBrk="1" fontAlgn="base" hangingPunct="1">
        <a:lnSpc>
          <a:spcPct val="100000"/>
        </a:lnSpc>
        <a:spcBef>
          <a:spcPct val="0"/>
        </a:spcBef>
        <a:spcAft>
          <a:spcPts val="600"/>
        </a:spcAft>
        <a:buClr>
          <a:schemeClr val="bg1"/>
        </a:buClr>
        <a:buSzPct val="80000"/>
        <a:buFont typeface="Wingdings" panose="05000000000000000000" pitchFamily="2" charset="2"/>
        <a:buChar char="§"/>
        <a:defRPr sz="2800">
          <a:solidFill>
            <a:schemeClr val="bg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0.xml"/></Relationships>
</file>

<file path=ppt/slides/_rels/slide10.xml.rels><?xml version="1.0" encoding="UTF-8" standalone="yes"?>
<Relationships xmlns="http://schemas.openxmlformats.org/package/2006/relationships"><Relationship Id="rId3" Type="http://schemas.openxmlformats.org/officeDocument/2006/relationships/hyperlink" Target="http://www.epri.com/" TargetMode="External"/><Relationship Id="rId2" Type="http://schemas.openxmlformats.org/officeDocument/2006/relationships/notesSlide" Target="../notesSlides/notesSlide10.xml"/><Relationship Id="rId1" Type="http://schemas.openxmlformats.org/officeDocument/2006/relationships/slideLayout" Target="../slideLayouts/slideLayout51.xml"/><Relationship Id="rId5" Type="http://schemas.openxmlformats.org/officeDocument/2006/relationships/hyperlink" Target="https://www.epri.com/research/products/000000003002018769" TargetMode="Externa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5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5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5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51.xml"/><Relationship Id="rId5" Type="http://schemas.openxmlformats.org/officeDocument/2006/relationships/image" Target="../media/image48.png"/><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51.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51.xml"/><Relationship Id="rId5" Type="http://schemas.openxmlformats.org/officeDocument/2006/relationships/image" Target="../media/image51.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51.xml"/><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51.xml"/><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55.xml"/><Relationship Id="rId5" Type="http://schemas.openxmlformats.org/officeDocument/2006/relationships/image" Target="../media/image55.pn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51.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55.xml"/><Relationship Id="rId6" Type="http://schemas.openxmlformats.org/officeDocument/2006/relationships/image" Target="../media/image35.png"/><Relationship Id="rId5" Type="http://schemas.openxmlformats.org/officeDocument/2006/relationships/image" Target="../media/image39.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55.xml"/><Relationship Id="rId5" Type="http://schemas.openxmlformats.org/officeDocument/2006/relationships/image" Target="../media/image60.png"/><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55.xml"/><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5.xml"/></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55.xml"/></Relationships>
</file>

<file path=ppt/slides/_rels/slide25.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55.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70.png"/></Relationships>
</file>

<file path=ppt/slides/_rels/slide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6.xml"/><Relationship Id="rId1" Type="http://schemas.openxmlformats.org/officeDocument/2006/relationships/slideLayout" Target="../slideLayouts/slideLayout55.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7.xml"/><Relationship Id="rId1" Type="http://schemas.openxmlformats.org/officeDocument/2006/relationships/slideLayout" Target="../slideLayouts/slideLayout55.xml"/></Relationships>
</file>

<file path=ppt/slides/_rels/slide2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8.xml"/><Relationship Id="rId1" Type="http://schemas.openxmlformats.org/officeDocument/2006/relationships/slideLayout" Target="../slideLayouts/slideLayout5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55.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55.xml"/><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5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14">
            <a:extLst>
              <a:ext uri="{FF2B5EF4-FFF2-40B4-BE49-F238E27FC236}">
                <a16:creationId xmlns:a16="http://schemas.microsoft.com/office/drawing/2014/main" id="{3FEEAAD0-23D7-446B-9DEB-8395B130EE55}"/>
              </a:ext>
            </a:extLst>
          </p:cNvPr>
          <p:cNvSpPr>
            <a:spLocks noGrp="1"/>
          </p:cNvSpPr>
          <p:nvPr>
            <p:ph type="subTitle" sz="quarter" idx="1"/>
          </p:nvPr>
        </p:nvSpPr>
        <p:spPr/>
        <p:txBody>
          <a:bodyPr/>
          <a:lstStyle/>
          <a:p>
            <a:r>
              <a:rPr lang="en-US" dirty="0">
                <a:latin typeface="Arial" panose="020B0604020202020204" pitchFamily="34" charset="0"/>
                <a:cs typeface="Arial" panose="020B0604020202020204" pitchFamily="34" charset="0"/>
              </a:rPr>
              <a:t>Andres Ovalle, PhD</a:t>
            </a:r>
          </a:p>
          <a:p>
            <a:r>
              <a:rPr lang="en-US" dirty="0">
                <a:latin typeface="Arial" panose="020B0604020202020204" pitchFamily="34" charset="0"/>
                <a:cs typeface="Arial" panose="020B0604020202020204" pitchFamily="34" charset="0"/>
              </a:rPr>
              <a:t>Engineer Scientist III</a:t>
            </a:r>
          </a:p>
          <a:p>
            <a:r>
              <a:rPr lang="en-US" dirty="0">
                <a:latin typeface="Arial" panose="020B0604020202020204" pitchFamily="34" charset="0"/>
                <a:cs typeface="Arial" panose="020B0604020202020204" pitchFamily="34" charset="0"/>
              </a:rPr>
              <a:t>EPRI, Knoxville, TN</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May 12</a:t>
            </a:r>
            <a:r>
              <a:rPr lang="en-US" baseline="30000" dirty="0">
                <a:latin typeface="Arial" panose="020B0604020202020204" pitchFamily="34" charset="0"/>
                <a:cs typeface="Arial" panose="020B0604020202020204" pitchFamily="34" charset="0"/>
              </a:rPr>
              <a:t>th</a:t>
            </a:r>
            <a:r>
              <a:rPr lang="en-US">
                <a:latin typeface="Arial" panose="020B0604020202020204" pitchFamily="34" charset="0"/>
                <a:cs typeface="Arial" panose="020B0604020202020204" pitchFamily="34" charset="0"/>
              </a:rPr>
              <a:t>, 2022</a:t>
            </a:r>
            <a:endParaRPr lang="en-US" dirty="0">
              <a:latin typeface="Arial" panose="020B0604020202020204" pitchFamily="34" charset="0"/>
              <a:cs typeface="Arial" panose="020B0604020202020204" pitchFamily="34" charset="0"/>
            </a:endParaRPr>
          </a:p>
        </p:txBody>
      </p:sp>
      <p:sp>
        <p:nvSpPr>
          <p:cNvPr id="14" name="Title 13">
            <a:extLst>
              <a:ext uri="{FF2B5EF4-FFF2-40B4-BE49-F238E27FC236}">
                <a16:creationId xmlns:a16="http://schemas.microsoft.com/office/drawing/2014/main" id="{2C838803-BA73-48D9-8532-8D8BC60434A2}"/>
              </a:ext>
            </a:extLst>
          </p:cNvPr>
          <p:cNvSpPr>
            <a:spLocks noGrp="1"/>
          </p:cNvSpPr>
          <p:nvPr>
            <p:ph type="ctrTitle" sz="quarter"/>
          </p:nvPr>
        </p:nvSpPr>
        <p:spPr/>
        <p:txBody>
          <a:bodyPr>
            <a:normAutofit/>
          </a:bodyPr>
          <a:lstStyle/>
          <a:p>
            <a:r>
              <a:rPr lang="en-US" dirty="0"/>
              <a:t>GICharm: A System Level Analysis Tool for Geomagnetic Disturbance Related Harmonics</a:t>
            </a:r>
          </a:p>
        </p:txBody>
      </p:sp>
      <p:sp>
        <p:nvSpPr>
          <p:cNvPr id="16" name="Text Placeholder 15">
            <a:extLst>
              <a:ext uri="{FF2B5EF4-FFF2-40B4-BE49-F238E27FC236}">
                <a16:creationId xmlns:a16="http://schemas.microsoft.com/office/drawing/2014/main" id="{AA5409A4-F663-48E5-BCAE-5AA8854A0A40}"/>
              </a:ext>
            </a:extLst>
          </p:cNvPr>
          <p:cNvSpPr>
            <a:spLocks noGrp="1"/>
          </p:cNvSpPr>
          <p:nvPr>
            <p:ph type="body" sz="quarter" idx="10"/>
          </p:nvPr>
        </p:nvSpPr>
        <p:spPr/>
        <p:txBody>
          <a:bodyPr>
            <a:normAutofit/>
          </a:bodyPr>
          <a:lstStyle/>
          <a:p>
            <a:br>
              <a:rPr lang="en-US" dirty="0"/>
            </a:br>
            <a:endParaRPr lang="en-US" dirty="0"/>
          </a:p>
        </p:txBody>
      </p:sp>
    </p:spTree>
    <p:extLst>
      <p:ext uri="{BB962C8B-B14F-4D97-AF65-F5344CB8AC3E}">
        <p14:creationId xmlns:p14="http://schemas.microsoft.com/office/powerpoint/2010/main" val="2748577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EPRI GICharm</a:t>
            </a:r>
          </a:p>
        </p:txBody>
      </p:sp>
      <p:sp>
        <p:nvSpPr>
          <p:cNvPr id="3" name="Content Placeholder 2"/>
          <p:cNvSpPr>
            <a:spLocks noGrp="1"/>
          </p:cNvSpPr>
          <p:nvPr>
            <p:ph idx="1"/>
          </p:nvPr>
        </p:nvSpPr>
        <p:spPr>
          <a:xfrm>
            <a:off x="365760" y="1005840"/>
            <a:ext cx="5375766" cy="5394960"/>
          </a:xfrm>
        </p:spPr>
        <p:txBody>
          <a:bodyPr anchor="t">
            <a:noAutofit/>
          </a:bodyPr>
          <a:lstStyle/>
          <a:p>
            <a:r>
              <a:rPr lang="en-US" sz="2400" dirty="0">
                <a:latin typeface="Arial" panose="020B0604020202020204" pitchFamily="34" charset="0"/>
                <a:cs typeface="Arial" panose="020B0604020202020204" pitchFamily="34" charset="0"/>
              </a:rPr>
              <a:t>Software tool to assess the impact of GIC related harmonics</a:t>
            </a:r>
          </a:p>
          <a:p>
            <a:r>
              <a:rPr lang="en-US" sz="2400" dirty="0">
                <a:latin typeface="Arial" panose="020B0604020202020204" pitchFamily="34" charset="0"/>
                <a:cs typeface="Arial" panose="020B0604020202020204" pitchFamily="34" charset="0"/>
              </a:rPr>
              <a:t>Most recent version available to the public in through </a:t>
            </a:r>
            <a:r>
              <a:rPr lang="en-US" sz="2400" dirty="0">
                <a:latin typeface="Arial" panose="020B0604020202020204" pitchFamily="34" charset="0"/>
                <a:cs typeface="Arial" panose="020B0604020202020204" pitchFamily="34" charset="0"/>
                <a:hlinkClick r:id="rId3"/>
              </a:rPr>
              <a:t>www.epri.com</a:t>
            </a:r>
            <a:r>
              <a:rPr lang="en-US" sz="2400" dirty="0">
                <a:latin typeface="Arial" panose="020B0604020202020204" pitchFamily="34" charset="0"/>
                <a:cs typeface="Arial" panose="020B0604020202020204" pitchFamily="34" charset="0"/>
              </a:rPr>
              <a:t> </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(link below)</a:t>
            </a:r>
            <a:endParaRPr lang="en-US" sz="1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Extensive system modeling </a:t>
            </a:r>
          </a:p>
          <a:p>
            <a:r>
              <a:rPr lang="en-US" sz="2400" dirty="0">
                <a:latin typeface="Arial" panose="020B0604020202020204" pitchFamily="34" charset="0"/>
                <a:cs typeface="Arial" panose="020B0604020202020204" pitchFamily="34" charset="0"/>
              </a:rPr>
              <a:t>Accurate representation of </a:t>
            </a:r>
            <a:r>
              <a:rPr lang="en-US" sz="2400" u="sng" dirty="0">
                <a:latin typeface="Arial" panose="020B0604020202020204" pitchFamily="34" charset="0"/>
                <a:cs typeface="Arial" panose="020B0604020202020204" pitchFamily="34" charset="0"/>
              </a:rPr>
              <a:t>transformer saturation</a:t>
            </a:r>
          </a:p>
          <a:p>
            <a:r>
              <a:rPr lang="en-US" sz="2400" dirty="0">
                <a:latin typeface="Arial" panose="020B0604020202020204" pitchFamily="34" charset="0"/>
                <a:cs typeface="Arial" panose="020B0604020202020204" pitchFamily="34" charset="0"/>
              </a:rPr>
              <a:t>Uses EPRI’s OpenDSS engine</a:t>
            </a:r>
          </a:p>
          <a:p>
            <a:r>
              <a:rPr lang="en-US" sz="2400" dirty="0">
                <a:latin typeface="Arial" panose="020B0604020202020204" pitchFamily="34" charset="0"/>
                <a:cs typeface="Arial" panose="020B0604020202020204" pitchFamily="34" charset="0"/>
              </a:rPr>
              <a:t>Includes </a:t>
            </a:r>
            <a:r>
              <a:rPr lang="en-US" sz="2400" u="sng" dirty="0">
                <a:latin typeface="Arial" panose="020B0604020202020204" pitchFamily="34" charset="0"/>
                <a:cs typeface="Arial" panose="020B0604020202020204" pitchFamily="34" charset="0"/>
              </a:rPr>
              <a:t>built-in converter</a:t>
            </a:r>
            <a:r>
              <a:rPr lang="en-US" sz="2400" dirty="0">
                <a:latin typeface="Arial" panose="020B0604020202020204" pitchFamily="34" charset="0"/>
                <a:cs typeface="Arial" panose="020B0604020202020204" pitchFamily="34" charset="0"/>
              </a:rPr>
              <a:t> from a commercial planning software</a:t>
            </a:r>
          </a:p>
        </p:txBody>
      </p:sp>
      <p:pic>
        <p:nvPicPr>
          <p:cNvPr id="10" name="Picture 9">
            <a:extLst>
              <a:ext uri="{FF2B5EF4-FFF2-40B4-BE49-F238E27FC236}">
                <a16:creationId xmlns:a16="http://schemas.microsoft.com/office/drawing/2014/main" id="{87994EFF-585D-4153-930E-76EB33EE7A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0330" y="1172308"/>
            <a:ext cx="4845033" cy="4845033"/>
          </a:xfrm>
          <a:prstGeom prst="rect">
            <a:avLst/>
          </a:prstGeom>
        </p:spPr>
      </p:pic>
      <p:sp>
        <p:nvSpPr>
          <p:cNvPr id="4" name="Rectangle 3">
            <a:extLst>
              <a:ext uri="{FF2B5EF4-FFF2-40B4-BE49-F238E27FC236}">
                <a16:creationId xmlns:a16="http://schemas.microsoft.com/office/drawing/2014/main" id="{0C4A4449-28E6-4B21-91BE-F9B1949533D7}"/>
              </a:ext>
            </a:extLst>
          </p:cNvPr>
          <p:cNvSpPr/>
          <p:nvPr/>
        </p:nvSpPr>
        <p:spPr>
          <a:xfrm>
            <a:off x="3385406" y="6154003"/>
            <a:ext cx="5944128" cy="338554"/>
          </a:xfrm>
          <a:prstGeom prst="rect">
            <a:avLst/>
          </a:prstGeom>
        </p:spPr>
        <p:txBody>
          <a:bodyPr wrap="none">
            <a:spAutoFit/>
          </a:bodyPr>
          <a:lstStyle/>
          <a:p>
            <a:r>
              <a:rPr lang="en-US" dirty="0">
                <a:latin typeface="Arial" panose="020B0604020202020204" pitchFamily="34" charset="0"/>
                <a:cs typeface="Arial" panose="020B0604020202020204" pitchFamily="34" charset="0"/>
                <a:hlinkClick r:id="rId5"/>
              </a:rPr>
              <a:t>https://www.epri.com/research/products/000000003002018769</a:t>
            </a:r>
            <a:r>
              <a:rPr lang="en-US" dirty="0">
                <a:latin typeface="Arial" panose="020B0604020202020204" pitchFamily="34" charset="0"/>
                <a:cs typeface="Arial" panose="020B0604020202020204" pitchFamily="34" charset="0"/>
              </a:rPr>
              <a:t> </a:t>
            </a:r>
            <a:endParaRPr lang="en-US" dirty="0"/>
          </a:p>
        </p:txBody>
      </p:sp>
    </p:spTree>
    <p:extLst>
      <p:ext uri="{BB962C8B-B14F-4D97-AF65-F5344CB8AC3E}">
        <p14:creationId xmlns:p14="http://schemas.microsoft.com/office/powerpoint/2010/main" val="2480681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GICharm Capabilities</a:t>
            </a:r>
          </a:p>
        </p:txBody>
      </p:sp>
      <p:sp>
        <p:nvSpPr>
          <p:cNvPr id="3" name="Content Placeholder 2"/>
          <p:cNvSpPr>
            <a:spLocks noGrp="1"/>
          </p:cNvSpPr>
          <p:nvPr>
            <p:ph idx="1"/>
          </p:nvPr>
        </p:nvSpPr>
        <p:spPr>
          <a:xfrm>
            <a:off x="365760" y="1005840"/>
            <a:ext cx="5375766" cy="5394960"/>
          </a:xfrm>
        </p:spPr>
        <p:txBody>
          <a:bodyPr anchor="t">
            <a:noAutofit/>
          </a:bodyPr>
          <a:lstStyle/>
          <a:p>
            <a:r>
              <a:rPr lang="en-US" sz="2400" dirty="0">
                <a:latin typeface="Arial" panose="020B0604020202020204" pitchFamily="34" charset="0"/>
                <a:cs typeface="Arial" panose="020B0604020202020204" pitchFamily="34" charset="0"/>
              </a:rPr>
              <a:t>Transformer level analysis </a:t>
            </a:r>
          </a:p>
          <a:p>
            <a:r>
              <a:rPr lang="en-US" sz="2400" dirty="0">
                <a:latin typeface="Arial" panose="020B0604020202020204" pitchFamily="34" charset="0"/>
                <a:cs typeface="Arial" panose="020B0604020202020204" pitchFamily="34" charset="0"/>
              </a:rPr>
              <a:t>System level Analysis</a:t>
            </a:r>
          </a:p>
          <a:p>
            <a:r>
              <a:rPr lang="en-US" sz="2400" dirty="0">
                <a:latin typeface="Arial" panose="020B0604020202020204" pitchFamily="34" charset="0"/>
                <a:cs typeface="Arial" panose="020B0604020202020204" pitchFamily="34" charset="0"/>
              </a:rPr>
              <a:t>PSS®E to GICharm / OpenDSS converter</a:t>
            </a:r>
          </a:p>
        </p:txBody>
      </p:sp>
      <p:pic>
        <p:nvPicPr>
          <p:cNvPr id="7" name="Picture 6">
            <a:extLst>
              <a:ext uri="{FF2B5EF4-FFF2-40B4-BE49-F238E27FC236}">
                <a16:creationId xmlns:a16="http://schemas.microsoft.com/office/drawing/2014/main" id="{F6166063-C443-42E0-9BF3-6CD891CE49C5}"/>
              </a:ext>
            </a:extLst>
          </p:cNvPr>
          <p:cNvPicPr>
            <a:picLocks noChangeAspect="1"/>
          </p:cNvPicPr>
          <p:nvPr/>
        </p:nvPicPr>
        <p:blipFill>
          <a:blip r:embed="rId3"/>
          <a:stretch>
            <a:fillRect/>
          </a:stretch>
        </p:blipFill>
        <p:spPr>
          <a:xfrm>
            <a:off x="5828043" y="928076"/>
            <a:ext cx="6121222" cy="3283781"/>
          </a:xfrm>
          <a:prstGeom prst="rect">
            <a:avLst/>
          </a:prstGeom>
          <a:ln>
            <a:solidFill>
              <a:schemeClr val="bg2">
                <a:lumMod val="90000"/>
              </a:schemeClr>
            </a:solidFill>
          </a:ln>
        </p:spPr>
      </p:pic>
      <p:pic>
        <p:nvPicPr>
          <p:cNvPr id="9" name="Picture 8">
            <a:extLst>
              <a:ext uri="{FF2B5EF4-FFF2-40B4-BE49-F238E27FC236}">
                <a16:creationId xmlns:a16="http://schemas.microsoft.com/office/drawing/2014/main" id="{9A938F69-9C2B-4D1B-999F-4A070CA3C5AE}"/>
              </a:ext>
            </a:extLst>
          </p:cNvPr>
          <p:cNvPicPr>
            <a:picLocks noChangeAspect="1"/>
          </p:cNvPicPr>
          <p:nvPr/>
        </p:nvPicPr>
        <p:blipFill>
          <a:blip r:embed="rId4"/>
          <a:stretch>
            <a:fillRect/>
          </a:stretch>
        </p:blipFill>
        <p:spPr>
          <a:xfrm>
            <a:off x="7233673" y="3706445"/>
            <a:ext cx="2939707" cy="1697984"/>
          </a:xfrm>
          <a:prstGeom prst="rect">
            <a:avLst/>
          </a:prstGeom>
          <a:ln>
            <a:solidFill>
              <a:schemeClr val="bg2">
                <a:lumMod val="90000"/>
              </a:schemeClr>
            </a:solidFill>
          </a:ln>
        </p:spPr>
      </p:pic>
      <p:pic>
        <p:nvPicPr>
          <p:cNvPr id="11" name="Picture 10">
            <a:extLst>
              <a:ext uri="{FF2B5EF4-FFF2-40B4-BE49-F238E27FC236}">
                <a16:creationId xmlns:a16="http://schemas.microsoft.com/office/drawing/2014/main" id="{943BA669-699E-4783-B0BC-2E5C4460DB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7603" y="3122824"/>
            <a:ext cx="6151704" cy="3300133"/>
          </a:xfrm>
          <a:prstGeom prst="rect">
            <a:avLst/>
          </a:prstGeom>
          <a:ln>
            <a:solidFill>
              <a:schemeClr val="bg2">
                <a:lumMod val="90000"/>
              </a:schemeClr>
            </a:solidFill>
          </a:ln>
        </p:spPr>
      </p:pic>
      <p:pic>
        <p:nvPicPr>
          <p:cNvPr id="14" name="Picture 13">
            <a:extLst>
              <a:ext uri="{FF2B5EF4-FFF2-40B4-BE49-F238E27FC236}">
                <a16:creationId xmlns:a16="http://schemas.microsoft.com/office/drawing/2014/main" id="{E494723C-E699-4B80-ABE5-A522BCDDC0F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2277" y="4177721"/>
            <a:ext cx="2093382" cy="1900399"/>
          </a:xfrm>
          <a:prstGeom prst="rect">
            <a:avLst/>
          </a:prstGeom>
          <a:ln>
            <a:solidFill>
              <a:schemeClr val="bg2">
                <a:lumMod val="90000"/>
              </a:schemeClr>
            </a:solidFill>
          </a:ln>
        </p:spPr>
      </p:pic>
      <p:pic>
        <p:nvPicPr>
          <p:cNvPr id="15" name="Picture 14">
            <a:extLst>
              <a:ext uri="{FF2B5EF4-FFF2-40B4-BE49-F238E27FC236}">
                <a16:creationId xmlns:a16="http://schemas.microsoft.com/office/drawing/2014/main" id="{08CE48B9-B143-4B44-95F1-F9129EBFD28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42588" y="4130277"/>
            <a:ext cx="2120035" cy="1924595"/>
          </a:xfrm>
          <a:prstGeom prst="rect">
            <a:avLst/>
          </a:prstGeom>
          <a:ln>
            <a:solidFill>
              <a:schemeClr val="bg2">
                <a:lumMod val="90000"/>
              </a:schemeClr>
            </a:solidFill>
          </a:ln>
        </p:spPr>
      </p:pic>
      <p:pic>
        <p:nvPicPr>
          <p:cNvPr id="8" name="Picture 7">
            <a:extLst>
              <a:ext uri="{FF2B5EF4-FFF2-40B4-BE49-F238E27FC236}">
                <a16:creationId xmlns:a16="http://schemas.microsoft.com/office/drawing/2014/main" id="{731FBD09-0759-4E36-AA31-E6BCE4A38323}"/>
              </a:ext>
            </a:extLst>
          </p:cNvPr>
          <p:cNvPicPr>
            <a:picLocks noChangeAspect="1"/>
          </p:cNvPicPr>
          <p:nvPr/>
        </p:nvPicPr>
        <p:blipFill>
          <a:blip r:embed="rId8"/>
          <a:stretch>
            <a:fillRect/>
          </a:stretch>
        </p:blipFill>
        <p:spPr>
          <a:xfrm>
            <a:off x="9232900" y="4717270"/>
            <a:ext cx="2593340" cy="1705687"/>
          </a:xfrm>
          <a:prstGeom prst="rect">
            <a:avLst/>
          </a:prstGeom>
          <a:ln>
            <a:solidFill>
              <a:schemeClr val="bg2">
                <a:lumMod val="90000"/>
              </a:schemeClr>
            </a:solidFill>
          </a:ln>
        </p:spPr>
      </p:pic>
    </p:spTree>
    <p:extLst>
      <p:ext uri="{BB962C8B-B14F-4D97-AF65-F5344CB8AC3E}">
        <p14:creationId xmlns:p14="http://schemas.microsoft.com/office/powerpoint/2010/main" val="1351934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Transformer Level Analysis</a:t>
            </a:r>
          </a:p>
        </p:txBody>
      </p:sp>
      <p:sp>
        <p:nvSpPr>
          <p:cNvPr id="3" name="Content Placeholder 2"/>
          <p:cNvSpPr>
            <a:spLocks noGrp="1"/>
          </p:cNvSpPr>
          <p:nvPr>
            <p:ph idx="1"/>
          </p:nvPr>
        </p:nvSpPr>
        <p:spPr>
          <a:xfrm>
            <a:off x="365760" y="812893"/>
            <a:ext cx="4676023" cy="1155607"/>
          </a:xfrm>
        </p:spPr>
        <p:txBody>
          <a:bodyPr anchor="t">
            <a:noAutofit/>
          </a:bodyPr>
          <a:lstStyle/>
          <a:p>
            <a:r>
              <a:rPr lang="en-US" sz="2000" dirty="0">
                <a:latin typeface="Arial" panose="020B0604020202020204" pitchFamily="34" charset="0"/>
                <a:cs typeface="Arial" panose="020B0604020202020204" pitchFamily="34" charset="0"/>
              </a:rPr>
              <a:t>Non-linear saturation analysis</a:t>
            </a:r>
          </a:p>
          <a:p>
            <a:r>
              <a:rPr lang="en-US" sz="2000" dirty="0">
                <a:latin typeface="Arial" panose="020B0604020202020204" pitchFamily="34" charset="0"/>
                <a:cs typeface="Arial" panose="020B0604020202020204" pitchFamily="34" charset="0"/>
              </a:rPr>
              <a:t>Time domain analysis</a:t>
            </a:r>
          </a:p>
          <a:p>
            <a:r>
              <a:rPr lang="en-US" sz="2000" dirty="0">
                <a:latin typeface="Arial" panose="020B0604020202020204" pitchFamily="34" charset="0"/>
                <a:cs typeface="Arial" panose="020B0604020202020204" pitchFamily="34" charset="0"/>
              </a:rPr>
              <a:t>Magnetic circuit modeling</a:t>
            </a:r>
            <a:endParaRPr lang="en-US" sz="2400"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943BA669-699E-4783-B0BC-2E5C4460DB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0774" y="875983"/>
            <a:ext cx="6604986" cy="3543300"/>
          </a:xfrm>
          <a:prstGeom prst="rect">
            <a:avLst/>
          </a:prstGeom>
          <a:ln>
            <a:solidFill>
              <a:schemeClr val="bg2">
                <a:lumMod val="90000"/>
              </a:schemeClr>
            </a:solidFill>
          </a:ln>
        </p:spPr>
      </p:pic>
      <p:pic>
        <p:nvPicPr>
          <p:cNvPr id="14" name="Picture 13">
            <a:extLst>
              <a:ext uri="{FF2B5EF4-FFF2-40B4-BE49-F238E27FC236}">
                <a16:creationId xmlns:a16="http://schemas.microsoft.com/office/drawing/2014/main" id="{E494723C-E699-4B80-ABE5-A522BCDDC0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6389" y="3890693"/>
            <a:ext cx="2766656" cy="2511606"/>
          </a:xfrm>
          <a:prstGeom prst="rect">
            <a:avLst/>
          </a:prstGeom>
          <a:ln>
            <a:solidFill>
              <a:schemeClr val="bg2">
                <a:lumMod val="90000"/>
              </a:schemeClr>
            </a:solidFill>
          </a:ln>
        </p:spPr>
      </p:pic>
      <p:pic>
        <p:nvPicPr>
          <p:cNvPr id="15" name="Picture 14">
            <a:extLst>
              <a:ext uri="{FF2B5EF4-FFF2-40B4-BE49-F238E27FC236}">
                <a16:creationId xmlns:a16="http://schemas.microsoft.com/office/drawing/2014/main" id="{08CE48B9-B143-4B44-95F1-F9129EBFD2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58385" y="3890693"/>
            <a:ext cx="2766655" cy="2511605"/>
          </a:xfrm>
          <a:prstGeom prst="rect">
            <a:avLst/>
          </a:prstGeom>
          <a:ln>
            <a:solidFill>
              <a:schemeClr val="bg2">
                <a:lumMod val="90000"/>
              </a:schemeClr>
            </a:solidFill>
          </a:ln>
        </p:spPr>
      </p:pic>
      <p:pic>
        <p:nvPicPr>
          <p:cNvPr id="12" name="Picture 11">
            <a:extLst>
              <a:ext uri="{FF2B5EF4-FFF2-40B4-BE49-F238E27FC236}">
                <a16:creationId xmlns:a16="http://schemas.microsoft.com/office/drawing/2014/main" id="{1532821F-0D04-4584-B6AA-8B0AEAC803E4}"/>
              </a:ext>
            </a:extLst>
          </p:cNvPr>
          <p:cNvPicPr>
            <a:picLocks noChangeAspect="1"/>
          </p:cNvPicPr>
          <p:nvPr/>
        </p:nvPicPr>
        <p:blipFill>
          <a:blip r:embed="rId6"/>
          <a:stretch>
            <a:fillRect/>
          </a:stretch>
        </p:blipFill>
        <p:spPr>
          <a:xfrm>
            <a:off x="9353526" y="334963"/>
            <a:ext cx="2697772" cy="2432211"/>
          </a:xfrm>
          <a:prstGeom prst="rect">
            <a:avLst/>
          </a:prstGeom>
          <a:ln w="6350">
            <a:solidFill>
              <a:schemeClr val="bg2"/>
            </a:solidFill>
          </a:ln>
        </p:spPr>
      </p:pic>
      <p:pic>
        <p:nvPicPr>
          <p:cNvPr id="10" name="Picture 9">
            <a:extLst>
              <a:ext uri="{FF2B5EF4-FFF2-40B4-BE49-F238E27FC236}">
                <a16:creationId xmlns:a16="http://schemas.microsoft.com/office/drawing/2014/main" id="{A6AD444E-E5CC-4572-B819-85ADBECF351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1782" y="1968500"/>
            <a:ext cx="3728502" cy="4612957"/>
          </a:xfrm>
          <a:prstGeom prst="rect">
            <a:avLst/>
          </a:prstGeom>
        </p:spPr>
      </p:pic>
    </p:spTree>
    <p:extLst>
      <p:ext uri="{BB962C8B-B14F-4D97-AF65-F5344CB8AC3E}">
        <p14:creationId xmlns:p14="http://schemas.microsoft.com/office/powerpoint/2010/main" val="2002571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Transformer Level Analysis</a:t>
            </a:r>
          </a:p>
        </p:txBody>
      </p:sp>
      <p:pic>
        <p:nvPicPr>
          <p:cNvPr id="11" name="Picture 10">
            <a:extLst>
              <a:ext uri="{FF2B5EF4-FFF2-40B4-BE49-F238E27FC236}">
                <a16:creationId xmlns:a16="http://schemas.microsoft.com/office/drawing/2014/main" id="{943BA669-699E-4783-B0BC-2E5C4460DB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0774" y="875983"/>
            <a:ext cx="6604986" cy="3543300"/>
          </a:xfrm>
          <a:prstGeom prst="rect">
            <a:avLst/>
          </a:prstGeom>
          <a:ln>
            <a:solidFill>
              <a:schemeClr val="bg2">
                <a:lumMod val="90000"/>
              </a:schemeClr>
            </a:solidFill>
          </a:ln>
        </p:spPr>
      </p:pic>
      <p:pic>
        <p:nvPicPr>
          <p:cNvPr id="10" name="Picture 9">
            <a:extLst>
              <a:ext uri="{FF2B5EF4-FFF2-40B4-BE49-F238E27FC236}">
                <a16:creationId xmlns:a16="http://schemas.microsoft.com/office/drawing/2014/main" id="{A6AD444E-E5CC-4572-B819-85ADBECF3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782" y="1968500"/>
            <a:ext cx="3728502" cy="4612957"/>
          </a:xfrm>
          <a:prstGeom prst="rect">
            <a:avLst/>
          </a:prstGeom>
        </p:spPr>
      </p:pic>
      <p:pic>
        <p:nvPicPr>
          <p:cNvPr id="19" name="Picture 18">
            <a:extLst>
              <a:ext uri="{FF2B5EF4-FFF2-40B4-BE49-F238E27FC236}">
                <a16:creationId xmlns:a16="http://schemas.microsoft.com/office/drawing/2014/main" id="{CCCC3B14-1105-4903-BC1F-E5744C827E0B}"/>
              </a:ext>
            </a:extLst>
          </p:cNvPr>
          <p:cNvPicPr>
            <a:picLocks noChangeAspect="1"/>
          </p:cNvPicPr>
          <p:nvPr/>
        </p:nvPicPr>
        <p:blipFill>
          <a:blip r:embed="rId5"/>
          <a:stretch>
            <a:fillRect/>
          </a:stretch>
        </p:blipFill>
        <p:spPr>
          <a:xfrm>
            <a:off x="9353526" y="334963"/>
            <a:ext cx="2697772" cy="2432211"/>
          </a:xfrm>
          <a:prstGeom prst="rect">
            <a:avLst/>
          </a:prstGeom>
          <a:ln>
            <a:solidFill>
              <a:schemeClr val="bg2">
                <a:lumMod val="90000"/>
              </a:schemeClr>
            </a:solidFill>
          </a:ln>
        </p:spPr>
      </p:pic>
      <p:pic>
        <p:nvPicPr>
          <p:cNvPr id="20" name="Picture 19">
            <a:extLst>
              <a:ext uri="{FF2B5EF4-FFF2-40B4-BE49-F238E27FC236}">
                <a16:creationId xmlns:a16="http://schemas.microsoft.com/office/drawing/2014/main" id="{720F6445-B8CA-4804-94B0-4414FF10202C}"/>
              </a:ext>
            </a:extLst>
          </p:cNvPr>
          <p:cNvPicPr>
            <a:picLocks noChangeAspect="1"/>
          </p:cNvPicPr>
          <p:nvPr/>
        </p:nvPicPr>
        <p:blipFill>
          <a:blip r:embed="rId6"/>
          <a:stretch>
            <a:fillRect/>
          </a:stretch>
        </p:blipFill>
        <p:spPr>
          <a:xfrm>
            <a:off x="5346389" y="3890693"/>
            <a:ext cx="2766655" cy="2510107"/>
          </a:xfrm>
          <a:prstGeom prst="rect">
            <a:avLst/>
          </a:prstGeom>
          <a:ln>
            <a:solidFill>
              <a:schemeClr val="bg2">
                <a:lumMod val="90000"/>
              </a:schemeClr>
            </a:solidFill>
          </a:ln>
        </p:spPr>
      </p:pic>
      <p:pic>
        <p:nvPicPr>
          <p:cNvPr id="21" name="Picture 20">
            <a:extLst>
              <a:ext uri="{FF2B5EF4-FFF2-40B4-BE49-F238E27FC236}">
                <a16:creationId xmlns:a16="http://schemas.microsoft.com/office/drawing/2014/main" id="{2F4135E7-7A44-47E8-8F7C-55AA5C852039}"/>
              </a:ext>
            </a:extLst>
          </p:cNvPr>
          <p:cNvPicPr>
            <a:picLocks noChangeAspect="1"/>
          </p:cNvPicPr>
          <p:nvPr/>
        </p:nvPicPr>
        <p:blipFill>
          <a:blip r:embed="rId7"/>
          <a:stretch>
            <a:fillRect/>
          </a:stretch>
        </p:blipFill>
        <p:spPr>
          <a:xfrm>
            <a:off x="9058385" y="3890693"/>
            <a:ext cx="2766655" cy="2510107"/>
          </a:xfrm>
          <a:prstGeom prst="rect">
            <a:avLst/>
          </a:prstGeom>
          <a:ln>
            <a:solidFill>
              <a:schemeClr val="bg2">
                <a:lumMod val="90000"/>
              </a:schemeClr>
            </a:solidFill>
          </a:ln>
        </p:spPr>
      </p:pic>
      <p:sp>
        <p:nvSpPr>
          <p:cNvPr id="22" name="Content Placeholder 2">
            <a:extLst>
              <a:ext uri="{FF2B5EF4-FFF2-40B4-BE49-F238E27FC236}">
                <a16:creationId xmlns:a16="http://schemas.microsoft.com/office/drawing/2014/main" id="{84F481A7-CC4F-40AB-9798-24B0994B8AC0}"/>
              </a:ext>
            </a:extLst>
          </p:cNvPr>
          <p:cNvSpPr txBox="1">
            <a:spLocks/>
          </p:cNvSpPr>
          <p:nvPr/>
        </p:nvSpPr>
        <p:spPr bwMode="auto">
          <a:xfrm>
            <a:off x="365760" y="812893"/>
            <a:ext cx="4676023" cy="115560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sz="2000" kern="0">
                <a:latin typeface="Arial" panose="020B0604020202020204" pitchFamily="34" charset="0"/>
                <a:cs typeface="Arial" panose="020B0604020202020204" pitchFamily="34" charset="0"/>
              </a:rPr>
              <a:t>Non-linear saturation analysis</a:t>
            </a:r>
          </a:p>
          <a:p>
            <a:r>
              <a:rPr lang="en-US" sz="2000" kern="0">
                <a:latin typeface="Arial" panose="020B0604020202020204" pitchFamily="34" charset="0"/>
                <a:cs typeface="Arial" panose="020B0604020202020204" pitchFamily="34" charset="0"/>
              </a:rPr>
              <a:t>Time domain analysis</a:t>
            </a:r>
          </a:p>
          <a:p>
            <a:r>
              <a:rPr lang="en-US" sz="2000" kern="0">
                <a:latin typeface="Arial" panose="020B0604020202020204" pitchFamily="34" charset="0"/>
                <a:cs typeface="Arial" panose="020B0604020202020204" pitchFamily="34" charset="0"/>
              </a:rPr>
              <a:t>Magnetic circuit modeling</a:t>
            </a:r>
            <a:endParaRPr lang="en-US" sz="2400" kern="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4728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Transformer Level Analysis</a:t>
            </a:r>
          </a:p>
        </p:txBody>
      </p:sp>
      <p:sp>
        <p:nvSpPr>
          <p:cNvPr id="3" name="Content Placeholder 2"/>
          <p:cNvSpPr>
            <a:spLocks noGrp="1"/>
          </p:cNvSpPr>
          <p:nvPr>
            <p:ph idx="1"/>
          </p:nvPr>
        </p:nvSpPr>
        <p:spPr>
          <a:xfrm>
            <a:off x="4315121" y="4531409"/>
            <a:ext cx="2981796" cy="1155607"/>
          </a:xfrm>
        </p:spPr>
        <p:txBody>
          <a:bodyPr anchor="t">
            <a:noAutofit/>
          </a:bodyPr>
          <a:lstStyle/>
          <a:p>
            <a:pPr marL="0" indent="0" algn="ctr">
              <a:buNone/>
            </a:pPr>
            <a:r>
              <a:rPr lang="en-US" sz="2000" u="sng" dirty="0">
                <a:latin typeface="Arial" panose="020B0604020202020204" pitchFamily="34" charset="0"/>
                <a:cs typeface="Arial" panose="020B0604020202020204" pitchFamily="34" charset="0"/>
              </a:rPr>
              <a:t>Networks of nonlinear monotone reluctances</a:t>
            </a:r>
            <a:endParaRPr lang="en-US" sz="2400" u="sng"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7CEE15AF-64C3-42AC-8AB1-537380C5F53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8851" t="73120"/>
          <a:stretch/>
        </p:blipFill>
        <p:spPr>
          <a:xfrm>
            <a:off x="4161384" y="2016264"/>
            <a:ext cx="3289271" cy="1788856"/>
          </a:xfrm>
          <a:prstGeom prst="rect">
            <a:avLst/>
          </a:prstGeom>
        </p:spPr>
      </p:pic>
      <p:sp>
        <p:nvSpPr>
          <p:cNvPr id="14" name="Rectangle: Rounded Corners 13">
            <a:extLst>
              <a:ext uri="{FF2B5EF4-FFF2-40B4-BE49-F238E27FC236}">
                <a16:creationId xmlns:a16="http://schemas.microsoft.com/office/drawing/2014/main" id="{07B64E4D-D0BD-4D4B-AFF2-EF59CCE0EA95}"/>
              </a:ext>
            </a:extLst>
          </p:cNvPr>
          <p:cNvSpPr/>
          <p:nvPr/>
        </p:nvSpPr>
        <p:spPr bwMode="auto">
          <a:xfrm>
            <a:off x="661481" y="1022084"/>
            <a:ext cx="1887166" cy="510070"/>
          </a:xfrm>
          <a:prstGeom prst="roundRect">
            <a:avLst>
              <a:gd name="adj" fmla="val 50000"/>
            </a:avLst>
          </a:prstGeom>
          <a:solidFill>
            <a:schemeClr val="bg2">
              <a:lumMod val="20000"/>
              <a:lumOff val="80000"/>
            </a:schemeClr>
          </a:solidFill>
          <a:ln w="38100" cap="flat" cmpd="sng" algn="ctr">
            <a:solidFill>
              <a:schemeClr val="accent3"/>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pic>
        <p:nvPicPr>
          <p:cNvPr id="10" name="Picture 9">
            <a:extLst>
              <a:ext uri="{FF2B5EF4-FFF2-40B4-BE49-F238E27FC236}">
                <a16:creationId xmlns:a16="http://schemas.microsoft.com/office/drawing/2014/main" id="{9E29E60D-3FBD-4C66-88C5-9063A6852A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6576" y="1022084"/>
            <a:ext cx="4263665" cy="4594544"/>
          </a:xfrm>
          <a:prstGeom prst="rect">
            <a:avLst/>
          </a:prstGeom>
        </p:spPr>
      </p:pic>
      <p:sp>
        <p:nvSpPr>
          <p:cNvPr id="19" name="Rectangle: Rounded Corners 18">
            <a:extLst>
              <a:ext uri="{FF2B5EF4-FFF2-40B4-BE49-F238E27FC236}">
                <a16:creationId xmlns:a16="http://schemas.microsoft.com/office/drawing/2014/main" id="{99C54B20-CF4C-4DE1-843B-43E8B9497220}"/>
              </a:ext>
            </a:extLst>
          </p:cNvPr>
          <p:cNvSpPr/>
          <p:nvPr/>
        </p:nvSpPr>
        <p:spPr bwMode="auto">
          <a:xfrm>
            <a:off x="201482" y="5763804"/>
            <a:ext cx="3650673" cy="715157"/>
          </a:xfrm>
          <a:prstGeom prst="roundRect">
            <a:avLst>
              <a:gd name="adj" fmla="val 27115"/>
            </a:avLst>
          </a:prstGeom>
          <a:noFill/>
          <a:ln w="38100" cap="flat" cmpd="sng" algn="ctr">
            <a:solidFill>
              <a:schemeClr val="accent3"/>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spcBef>
                <a:spcPts val="0"/>
              </a:spcBef>
            </a:pPr>
            <a:r>
              <a:rPr lang="en-US">
                <a:solidFill>
                  <a:schemeClr val="tx1"/>
                </a:solidFill>
              </a:rPr>
              <a:t>Solves for the </a:t>
            </a:r>
            <a:r>
              <a:rPr lang="en-US" u="sng">
                <a:solidFill>
                  <a:schemeClr val="tx1"/>
                </a:solidFill>
              </a:rPr>
              <a:t>excitation currents per time step in a power cycle</a:t>
            </a:r>
            <a:endParaRPr lang="en-US" u="sng" dirty="0">
              <a:solidFill>
                <a:schemeClr val="tx1"/>
              </a:solidFill>
            </a:endParaRPr>
          </a:p>
        </p:txBody>
      </p:sp>
      <p:sp>
        <p:nvSpPr>
          <p:cNvPr id="20" name="Rectangle: Rounded Corners 19">
            <a:extLst>
              <a:ext uri="{FF2B5EF4-FFF2-40B4-BE49-F238E27FC236}">
                <a16:creationId xmlns:a16="http://schemas.microsoft.com/office/drawing/2014/main" id="{B3BC5E6E-9CAB-4EF1-BCB7-40BC564EA4EE}"/>
              </a:ext>
            </a:extLst>
          </p:cNvPr>
          <p:cNvSpPr/>
          <p:nvPr/>
        </p:nvSpPr>
        <p:spPr bwMode="auto">
          <a:xfrm>
            <a:off x="7712508" y="5763804"/>
            <a:ext cx="4278009" cy="715157"/>
          </a:xfrm>
          <a:prstGeom prst="roundRect">
            <a:avLst>
              <a:gd name="adj" fmla="val 27115"/>
            </a:avLst>
          </a:prstGeom>
          <a:noFill/>
          <a:ln w="38100" cap="flat" cmpd="sng" algn="ctr">
            <a:solidFill>
              <a:srgbClr val="00B05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Bef>
                <a:spcPts val="0"/>
              </a:spcBef>
            </a:pPr>
            <a:r>
              <a:rPr lang="en-US" dirty="0">
                <a:solidFill>
                  <a:schemeClr val="tx1"/>
                </a:solidFill>
              </a:rPr>
              <a:t>Finds </a:t>
            </a:r>
            <a:r>
              <a:rPr lang="en-US" u="sng" dirty="0">
                <a:solidFill>
                  <a:schemeClr val="tx1"/>
                </a:solidFill>
              </a:rPr>
              <a:t>flux offset over the power cycle </a:t>
            </a:r>
            <a:r>
              <a:rPr lang="en-US" dirty="0">
                <a:solidFill>
                  <a:schemeClr val="tx1"/>
                </a:solidFill>
              </a:rPr>
              <a:t>for a given GIC input</a:t>
            </a:r>
          </a:p>
        </p:txBody>
      </p:sp>
      <p:pic>
        <p:nvPicPr>
          <p:cNvPr id="13" name="Picture 12">
            <a:extLst>
              <a:ext uri="{FF2B5EF4-FFF2-40B4-BE49-F238E27FC236}">
                <a16:creationId xmlns:a16="http://schemas.microsoft.com/office/drawing/2014/main" id="{E465FE17-E274-41CB-A134-2DDA90AE18C1}"/>
              </a:ext>
            </a:extLst>
          </p:cNvPr>
          <p:cNvPicPr>
            <a:picLocks noChangeAspect="1"/>
          </p:cNvPicPr>
          <p:nvPr/>
        </p:nvPicPr>
        <p:blipFill rotWithShape="1">
          <a:blip r:embed="rId5" cstate="print">
            <a:duotone>
              <a:prstClr val="black"/>
              <a:schemeClr val="accent1">
                <a:tint val="45000"/>
                <a:satMod val="400000"/>
              </a:schemeClr>
            </a:duotone>
            <a:extLst>
              <a:ext uri="{28A0092B-C50C-407E-A947-70E740481C1C}">
                <a14:useLocalDpi xmlns:a14="http://schemas.microsoft.com/office/drawing/2010/main" val="0"/>
              </a:ext>
            </a:extLst>
          </a:blip>
          <a:srcRect b="73627"/>
          <a:stretch/>
        </p:blipFill>
        <p:spPr>
          <a:xfrm>
            <a:off x="7712509" y="284177"/>
            <a:ext cx="4278008" cy="1416632"/>
          </a:xfrm>
          <a:prstGeom prst="rect">
            <a:avLst/>
          </a:prstGeom>
          <a:effectLst>
            <a:glow rad="63500">
              <a:schemeClr val="bg1"/>
            </a:glow>
            <a:outerShdw blurRad="50800" dir="5400000" algn="ctr" rotWithShape="0">
              <a:schemeClr val="bg1">
                <a:alpha val="43000"/>
              </a:schemeClr>
            </a:outerShdw>
          </a:effectLst>
        </p:spPr>
      </p:pic>
      <p:sp>
        <p:nvSpPr>
          <p:cNvPr id="16" name="Rectangle: Rounded Corners 15">
            <a:extLst>
              <a:ext uri="{FF2B5EF4-FFF2-40B4-BE49-F238E27FC236}">
                <a16:creationId xmlns:a16="http://schemas.microsoft.com/office/drawing/2014/main" id="{D0FB7425-767A-4A95-A157-2A939D8C2639}"/>
              </a:ext>
            </a:extLst>
          </p:cNvPr>
          <p:cNvSpPr/>
          <p:nvPr/>
        </p:nvSpPr>
        <p:spPr bwMode="auto">
          <a:xfrm>
            <a:off x="7713485" y="278919"/>
            <a:ext cx="1887166" cy="510070"/>
          </a:xfrm>
          <a:prstGeom prst="roundRect">
            <a:avLst>
              <a:gd name="adj" fmla="val 50000"/>
            </a:avLst>
          </a:prstGeom>
          <a:solidFill>
            <a:schemeClr val="bg1"/>
          </a:solidFill>
          <a:ln w="38100" cap="flat" cmpd="sng" algn="ctr">
            <a:solidFill>
              <a:srgbClr val="00B05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7" name="Rectangle: Rounded Corners 16">
            <a:extLst>
              <a:ext uri="{FF2B5EF4-FFF2-40B4-BE49-F238E27FC236}">
                <a16:creationId xmlns:a16="http://schemas.microsoft.com/office/drawing/2014/main" id="{03E806C1-A1C0-4D8B-ACD9-A2B210E97D2B}"/>
              </a:ext>
            </a:extLst>
          </p:cNvPr>
          <p:cNvSpPr/>
          <p:nvPr/>
        </p:nvSpPr>
        <p:spPr bwMode="auto">
          <a:xfrm>
            <a:off x="9911714" y="1057276"/>
            <a:ext cx="1859281" cy="546734"/>
          </a:xfrm>
          <a:prstGeom prst="roundRect">
            <a:avLst>
              <a:gd name="adj" fmla="val 0"/>
            </a:avLst>
          </a:prstGeom>
          <a:solidFill>
            <a:schemeClr val="bg1">
              <a:lumMod val="85000"/>
            </a:schemeClr>
          </a:solidFill>
          <a:ln w="38100" cap="flat" cmpd="sng" algn="ctr">
            <a:solidFill>
              <a:schemeClr val="accent2"/>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Aft>
                <a:spcPct val="0"/>
              </a:spcAft>
            </a:pPr>
            <a:endParaRPr lang="en-US" dirty="0"/>
          </a:p>
        </p:txBody>
      </p:sp>
      <p:pic>
        <p:nvPicPr>
          <p:cNvPr id="18" name="Picture 17">
            <a:extLst>
              <a:ext uri="{FF2B5EF4-FFF2-40B4-BE49-F238E27FC236}">
                <a16:creationId xmlns:a16="http://schemas.microsoft.com/office/drawing/2014/main" id="{8EDD62D7-B227-41CB-AA06-E2DE629ABD0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2509" y="284176"/>
            <a:ext cx="4278008" cy="5371627"/>
          </a:xfrm>
          <a:prstGeom prst="rect">
            <a:avLst/>
          </a:prstGeom>
        </p:spPr>
      </p:pic>
    </p:spTree>
    <p:extLst>
      <p:ext uri="{BB962C8B-B14F-4D97-AF65-F5344CB8AC3E}">
        <p14:creationId xmlns:p14="http://schemas.microsoft.com/office/powerpoint/2010/main" val="1032058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BB44A9-29C7-4CDD-B227-C05A48906141}"/>
              </a:ext>
            </a:extLst>
          </p:cNvPr>
          <p:cNvSpPr/>
          <p:nvPr/>
        </p:nvSpPr>
        <p:spPr bwMode="auto">
          <a:xfrm>
            <a:off x="5852160" y="1963420"/>
            <a:ext cx="2682240" cy="960120"/>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2" name="Title 1"/>
          <p:cNvSpPr>
            <a:spLocks noGrp="1"/>
          </p:cNvSpPr>
          <p:nvPr>
            <p:ph type="title"/>
          </p:nvPr>
        </p:nvSpPr>
        <p:spPr/>
        <p:txBody>
          <a:bodyPr/>
          <a:lstStyle/>
          <a:p>
            <a:r>
              <a:rPr lang="en-US" dirty="0"/>
              <a:t>System Level Analysis</a:t>
            </a:r>
          </a:p>
        </p:txBody>
      </p:sp>
      <p:sp>
        <p:nvSpPr>
          <p:cNvPr id="3" name="Content Placeholder 2"/>
          <p:cNvSpPr>
            <a:spLocks noGrp="1"/>
          </p:cNvSpPr>
          <p:nvPr>
            <p:ph idx="1"/>
          </p:nvPr>
        </p:nvSpPr>
        <p:spPr>
          <a:xfrm>
            <a:off x="365760" y="1005840"/>
            <a:ext cx="5107940" cy="5394960"/>
          </a:xfrm>
        </p:spPr>
        <p:txBody>
          <a:bodyPr anchor="t">
            <a:noAutofit/>
          </a:bodyPr>
          <a:lstStyle/>
          <a:p>
            <a:r>
              <a:rPr lang="en-US" sz="2400" dirty="0">
                <a:latin typeface="Arial" panose="020B0604020202020204" pitchFamily="34" charset="0"/>
                <a:cs typeface="Arial" panose="020B0604020202020204" pitchFamily="34" charset="0"/>
              </a:rPr>
              <a:t>Pre-event system state is determined by a load flow. Can be determined by an external source (PSS®E) </a:t>
            </a:r>
          </a:p>
          <a:p>
            <a:r>
              <a:rPr lang="en-US" sz="2400" dirty="0">
                <a:latin typeface="Arial" panose="020B0604020202020204" pitchFamily="34" charset="0"/>
                <a:cs typeface="Arial" panose="020B0604020202020204" pitchFamily="34" charset="0"/>
              </a:rPr>
              <a:t>GIC flows are determined from geo-electric field parameters</a:t>
            </a:r>
          </a:p>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p:pic>
        <p:nvPicPr>
          <p:cNvPr id="8" name="Picture 7" descr="A close up of a logo&#10;&#10;Description generated with very high confidence">
            <a:extLst>
              <a:ext uri="{FF2B5EF4-FFF2-40B4-BE49-F238E27FC236}">
                <a16:creationId xmlns:a16="http://schemas.microsoft.com/office/drawing/2014/main" id="{990EE0D1-CAA0-4596-84DF-B179ED2E8F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3264" y="1005840"/>
            <a:ext cx="6548736" cy="5003800"/>
          </a:xfrm>
          <a:prstGeom prst="rect">
            <a:avLst/>
          </a:prstGeom>
        </p:spPr>
      </p:pic>
    </p:spTree>
    <p:extLst>
      <p:ext uri="{BB962C8B-B14F-4D97-AF65-F5344CB8AC3E}">
        <p14:creationId xmlns:p14="http://schemas.microsoft.com/office/powerpoint/2010/main" val="31262077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BB44A9-29C7-4CDD-B227-C05A48906141}"/>
              </a:ext>
            </a:extLst>
          </p:cNvPr>
          <p:cNvSpPr/>
          <p:nvPr/>
        </p:nvSpPr>
        <p:spPr bwMode="auto">
          <a:xfrm>
            <a:off x="5852160" y="3310962"/>
            <a:ext cx="2682240" cy="960120"/>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2" name="Title 1"/>
          <p:cNvSpPr>
            <a:spLocks noGrp="1"/>
          </p:cNvSpPr>
          <p:nvPr>
            <p:ph type="title"/>
          </p:nvPr>
        </p:nvSpPr>
        <p:spPr/>
        <p:txBody>
          <a:bodyPr/>
          <a:lstStyle/>
          <a:p>
            <a:r>
              <a:rPr lang="en-US" dirty="0"/>
              <a:t>System Level Analysis</a:t>
            </a:r>
          </a:p>
        </p:txBody>
      </p:sp>
      <p:sp>
        <p:nvSpPr>
          <p:cNvPr id="3" name="Content Placeholder 2"/>
          <p:cNvSpPr>
            <a:spLocks noGrp="1"/>
          </p:cNvSpPr>
          <p:nvPr>
            <p:ph idx="1"/>
          </p:nvPr>
        </p:nvSpPr>
        <p:spPr>
          <a:xfrm>
            <a:off x="365760" y="1005840"/>
            <a:ext cx="5107940" cy="5394960"/>
          </a:xfrm>
        </p:spPr>
        <p:txBody>
          <a:bodyPr anchor="t">
            <a:noAutofit/>
          </a:bodyPr>
          <a:lstStyle/>
          <a:p>
            <a:r>
              <a:rPr lang="en-US" sz="2400" dirty="0">
                <a:latin typeface="Arial" panose="020B0604020202020204" pitchFamily="34" charset="0"/>
                <a:cs typeface="Arial" panose="020B0604020202020204" pitchFamily="34" charset="0"/>
              </a:rPr>
              <a:t>Pre-event system state is determined by a load flow. Can be determined by an external source (PSS®E) </a:t>
            </a:r>
          </a:p>
          <a:p>
            <a:r>
              <a:rPr lang="en-US" sz="2400" dirty="0">
                <a:latin typeface="Arial" panose="020B0604020202020204" pitchFamily="34" charset="0"/>
                <a:cs typeface="Arial" panose="020B0604020202020204" pitchFamily="34" charset="0"/>
              </a:rPr>
              <a:t>GIC flows are determined from geo-electric field parameters</a:t>
            </a:r>
          </a:p>
          <a:p>
            <a:r>
              <a:rPr lang="en-US" sz="2400" dirty="0">
                <a:latin typeface="Arial" panose="020B0604020202020204" pitchFamily="34" charset="0"/>
                <a:cs typeface="Arial" panose="020B0604020202020204" pitchFamily="34" charset="0"/>
              </a:rPr>
              <a:t>Transformer level analysis performed for each transformer in the fleet</a:t>
            </a:r>
          </a:p>
          <a:p>
            <a:endParaRPr lang="en-US" sz="2400" dirty="0">
              <a:latin typeface="Arial" panose="020B0604020202020204" pitchFamily="34" charset="0"/>
              <a:cs typeface="Arial" panose="020B0604020202020204" pitchFamily="34" charset="0"/>
            </a:endParaRPr>
          </a:p>
        </p:txBody>
      </p:sp>
      <p:pic>
        <p:nvPicPr>
          <p:cNvPr id="8" name="Picture 7" descr="A close up of a logo&#10;&#10;Description generated with very high confidence">
            <a:extLst>
              <a:ext uri="{FF2B5EF4-FFF2-40B4-BE49-F238E27FC236}">
                <a16:creationId xmlns:a16="http://schemas.microsoft.com/office/drawing/2014/main" id="{990EE0D1-CAA0-4596-84DF-B179ED2E8F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3264" y="1005840"/>
            <a:ext cx="6548736" cy="5003800"/>
          </a:xfrm>
          <a:prstGeom prst="rect">
            <a:avLst/>
          </a:prstGeom>
        </p:spPr>
      </p:pic>
      <p:sp>
        <p:nvSpPr>
          <p:cNvPr id="6" name="Rectangle: Rounded Corners 5">
            <a:extLst>
              <a:ext uri="{FF2B5EF4-FFF2-40B4-BE49-F238E27FC236}">
                <a16:creationId xmlns:a16="http://schemas.microsoft.com/office/drawing/2014/main" id="{B3556C79-5479-4D18-A8B2-9F289BC6E0DD}"/>
              </a:ext>
            </a:extLst>
          </p:cNvPr>
          <p:cNvSpPr/>
          <p:nvPr/>
        </p:nvSpPr>
        <p:spPr bwMode="auto">
          <a:xfrm>
            <a:off x="553720" y="5132797"/>
            <a:ext cx="2316480" cy="616943"/>
          </a:xfrm>
          <a:prstGeom prst="roundRect">
            <a:avLst>
              <a:gd name="adj" fmla="val 50000"/>
            </a:avLst>
          </a:prstGeom>
          <a:solidFill>
            <a:schemeClr val="bg2">
              <a:lumMod val="20000"/>
              <a:lumOff val="80000"/>
            </a:schemeClr>
          </a:solidFill>
          <a:ln w="38100" cap="flat" cmpd="sng" algn="ctr">
            <a:solidFill>
              <a:schemeClr val="accent3"/>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pic>
        <p:nvPicPr>
          <p:cNvPr id="7" name="Picture 6">
            <a:extLst>
              <a:ext uri="{FF2B5EF4-FFF2-40B4-BE49-F238E27FC236}">
                <a16:creationId xmlns:a16="http://schemas.microsoft.com/office/drawing/2014/main" id="{41EAB9AB-C97D-4DEC-9F91-324A7F55902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45193" b="88898"/>
          <a:stretch/>
        </p:blipFill>
        <p:spPr>
          <a:xfrm>
            <a:off x="145033" y="5121133"/>
            <a:ext cx="2879856" cy="628608"/>
          </a:xfrm>
          <a:prstGeom prst="rect">
            <a:avLst/>
          </a:prstGeom>
        </p:spPr>
      </p:pic>
      <p:sp>
        <p:nvSpPr>
          <p:cNvPr id="10" name="Rectangle: Rounded Corners 9">
            <a:extLst>
              <a:ext uri="{FF2B5EF4-FFF2-40B4-BE49-F238E27FC236}">
                <a16:creationId xmlns:a16="http://schemas.microsoft.com/office/drawing/2014/main" id="{ECC40D60-3170-4E55-9A53-899405343DE1}"/>
              </a:ext>
            </a:extLst>
          </p:cNvPr>
          <p:cNvSpPr/>
          <p:nvPr/>
        </p:nvSpPr>
        <p:spPr bwMode="auto">
          <a:xfrm>
            <a:off x="3085846" y="5122636"/>
            <a:ext cx="2273554" cy="622741"/>
          </a:xfrm>
          <a:prstGeom prst="roundRect">
            <a:avLst>
              <a:gd name="adj" fmla="val 50000"/>
            </a:avLst>
          </a:prstGeom>
          <a:noFill/>
          <a:ln w="38100" cap="flat" cmpd="sng" algn="ctr">
            <a:solidFill>
              <a:srgbClr val="00B05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pic>
        <p:nvPicPr>
          <p:cNvPr id="11" name="Picture 10">
            <a:extLst>
              <a:ext uri="{FF2B5EF4-FFF2-40B4-BE49-F238E27FC236}">
                <a16:creationId xmlns:a16="http://schemas.microsoft.com/office/drawing/2014/main" id="{AED7C573-9D5C-4E21-A7AB-700BE040CCE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53926" b="90602"/>
          <a:stretch/>
        </p:blipFill>
        <p:spPr>
          <a:xfrm>
            <a:off x="3083134" y="5132798"/>
            <a:ext cx="2429093" cy="622128"/>
          </a:xfrm>
          <a:prstGeom prst="rect">
            <a:avLst/>
          </a:prstGeom>
        </p:spPr>
      </p:pic>
    </p:spTree>
    <p:extLst>
      <p:ext uri="{BB962C8B-B14F-4D97-AF65-F5344CB8AC3E}">
        <p14:creationId xmlns:p14="http://schemas.microsoft.com/office/powerpoint/2010/main" val="3173580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003541-E83F-4837-8ED3-321459DA7FA2}"/>
              </a:ext>
            </a:extLst>
          </p:cNvPr>
          <p:cNvSpPr/>
          <p:nvPr/>
        </p:nvSpPr>
        <p:spPr bwMode="auto">
          <a:xfrm>
            <a:off x="5717219" y="4563122"/>
            <a:ext cx="3817398" cy="114522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9" name="Rectangle 8">
            <a:extLst>
              <a:ext uri="{FF2B5EF4-FFF2-40B4-BE49-F238E27FC236}">
                <a16:creationId xmlns:a16="http://schemas.microsoft.com/office/drawing/2014/main" id="{16BB44A9-29C7-4CDD-B227-C05A48906141}"/>
              </a:ext>
            </a:extLst>
          </p:cNvPr>
          <p:cNvSpPr/>
          <p:nvPr/>
        </p:nvSpPr>
        <p:spPr bwMode="auto">
          <a:xfrm>
            <a:off x="5852160" y="4646469"/>
            <a:ext cx="2682240" cy="960120"/>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2" name="Title 1"/>
          <p:cNvSpPr>
            <a:spLocks noGrp="1"/>
          </p:cNvSpPr>
          <p:nvPr>
            <p:ph type="title"/>
          </p:nvPr>
        </p:nvSpPr>
        <p:spPr/>
        <p:txBody>
          <a:bodyPr/>
          <a:lstStyle/>
          <a:p>
            <a:r>
              <a:rPr lang="en-US" dirty="0"/>
              <a:t>System Level Analysis</a:t>
            </a:r>
          </a:p>
        </p:txBody>
      </p:sp>
      <p:sp>
        <p:nvSpPr>
          <p:cNvPr id="3" name="Content Placeholder 2"/>
          <p:cNvSpPr>
            <a:spLocks noGrp="1"/>
          </p:cNvSpPr>
          <p:nvPr>
            <p:ph idx="1"/>
          </p:nvPr>
        </p:nvSpPr>
        <p:spPr>
          <a:xfrm>
            <a:off x="365760" y="1005840"/>
            <a:ext cx="5107940" cy="5394960"/>
          </a:xfrm>
        </p:spPr>
        <p:txBody>
          <a:bodyPr anchor="t">
            <a:noAutofit/>
          </a:bodyPr>
          <a:lstStyle/>
          <a:p>
            <a:r>
              <a:rPr lang="en-US" sz="2400" dirty="0">
                <a:latin typeface="Arial" panose="020B0604020202020204" pitchFamily="34" charset="0"/>
                <a:cs typeface="Arial" panose="020B0604020202020204" pitchFamily="34" charset="0"/>
              </a:rPr>
              <a:t>Pre-event system state is determined by a load flow. Can be determined by an external source (PSS®E) </a:t>
            </a:r>
          </a:p>
          <a:p>
            <a:r>
              <a:rPr lang="en-US" sz="2400" dirty="0">
                <a:latin typeface="Arial" panose="020B0604020202020204" pitchFamily="34" charset="0"/>
                <a:cs typeface="Arial" panose="020B0604020202020204" pitchFamily="34" charset="0"/>
              </a:rPr>
              <a:t>GIC flows are determined from geo-electric field parameters</a:t>
            </a:r>
          </a:p>
          <a:p>
            <a:r>
              <a:rPr lang="en-US" sz="2400" dirty="0">
                <a:latin typeface="Arial" panose="020B0604020202020204" pitchFamily="34" charset="0"/>
                <a:cs typeface="Arial" panose="020B0604020202020204" pitchFamily="34" charset="0"/>
              </a:rPr>
              <a:t>Transformer level analysis performed for each transformer in the fleet</a:t>
            </a:r>
          </a:p>
          <a:p>
            <a:r>
              <a:rPr lang="en-US" sz="2400" dirty="0">
                <a:latin typeface="Arial" panose="020B0604020202020204" pitchFamily="34" charset="0"/>
                <a:cs typeface="Arial" panose="020B0604020202020204" pitchFamily="34" charset="0"/>
              </a:rPr>
              <a:t>Harmonic load flow to determine voltage harmonic distortion throughout the system</a:t>
            </a:r>
          </a:p>
          <a:p>
            <a:endParaRPr lang="en-US" sz="2400" dirty="0">
              <a:latin typeface="Arial" panose="020B0604020202020204" pitchFamily="34" charset="0"/>
              <a:cs typeface="Arial" panose="020B0604020202020204" pitchFamily="34" charset="0"/>
            </a:endParaRPr>
          </a:p>
        </p:txBody>
      </p:sp>
      <p:pic>
        <p:nvPicPr>
          <p:cNvPr id="8" name="Picture 7" descr="A close up of a logo&#10;&#10;Description generated with very high confidence">
            <a:extLst>
              <a:ext uri="{FF2B5EF4-FFF2-40B4-BE49-F238E27FC236}">
                <a16:creationId xmlns:a16="http://schemas.microsoft.com/office/drawing/2014/main" id="{990EE0D1-CAA0-4596-84DF-B179ED2E8F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3264" y="1005840"/>
            <a:ext cx="6548736" cy="5003800"/>
          </a:xfrm>
          <a:prstGeom prst="rect">
            <a:avLst/>
          </a:prstGeom>
        </p:spPr>
      </p:pic>
      <p:pic>
        <p:nvPicPr>
          <p:cNvPr id="6" name="Picture 2" descr="OpenDSS Icon">
            <a:extLst>
              <a:ext uri="{FF2B5EF4-FFF2-40B4-BE49-F238E27FC236}">
                <a16:creationId xmlns:a16="http://schemas.microsoft.com/office/drawing/2014/main" id="{511F145E-5D43-487B-A77E-08E479A2A5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1264" y="4789292"/>
            <a:ext cx="674473" cy="674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021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D72D1913-9833-459C-A422-23FD2AB39D72}"/>
              </a:ext>
            </a:extLst>
          </p:cNvPr>
          <p:cNvCxnSpPr>
            <a:cxnSpLocks/>
          </p:cNvCxnSpPr>
          <p:nvPr/>
        </p:nvCxnSpPr>
        <p:spPr bwMode="auto">
          <a:xfrm flipV="1">
            <a:off x="7182855" y="5606589"/>
            <a:ext cx="0" cy="403051"/>
          </a:xfrm>
          <a:prstGeom prst="line">
            <a:avLst/>
          </a:prstGeom>
          <a:solidFill>
            <a:schemeClr val="accent1"/>
          </a:solidFill>
          <a:ln w="57150" cap="flat" cmpd="sng" algn="ctr">
            <a:solidFill>
              <a:srgbClr val="FB9705"/>
            </a:solidFill>
            <a:prstDash val="solid"/>
            <a:round/>
            <a:headEnd type="none" w="med" len="med"/>
            <a:tailEnd type="none" w="med" len="med"/>
          </a:ln>
          <a:effectLst/>
        </p:spPr>
      </p:cxnSp>
      <p:cxnSp>
        <p:nvCxnSpPr>
          <p:cNvPr id="10" name="Straight Connector 9">
            <a:extLst>
              <a:ext uri="{FF2B5EF4-FFF2-40B4-BE49-F238E27FC236}">
                <a16:creationId xmlns:a16="http://schemas.microsoft.com/office/drawing/2014/main" id="{74CE0018-B91E-4581-98AE-38F783C80AE5}"/>
              </a:ext>
            </a:extLst>
          </p:cNvPr>
          <p:cNvCxnSpPr>
            <a:cxnSpLocks/>
          </p:cNvCxnSpPr>
          <p:nvPr/>
        </p:nvCxnSpPr>
        <p:spPr bwMode="auto">
          <a:xfrm flipV="1">
            <a:off x="7182855" y="4275503"/>
            <a:ext cx="0" cy="370966"/>
          </a:xfrm>
          <a:prstGeom prst="line">
            <a:avLst/>
          </a:prstGeom>
          <a:solidFill>
            <a:schemeClr val="accent1"/>
          </a:solidFill>
          <a:ln w="57150" cap="flat" cmpd="sng" algn="ctr">
            <a:solidFill>
              <a:srgbClr val="FB9705"/>
            </a:solidFill>
            <a:prstDash val="solid"/>
            <a:round/>
            <a:headEnd type="none" w="med" len="med"/>
            <a:tailEnd type="none" w="med" len="med"/>
          </a:ln>
          <a:effectLst/>
        </p:spPr>
      </p:cxnSp>
      <p:sp>
        <p:nvSpPr>
          <p:cNvPr id="19" name="Rectangle 18">
            <a:extLst>
              <a:ext uri="{FF2B5EF4-FFF2-40B4-BE49-F238E27FC236}">
                <a16:creationId xmlns:a16="http://schemas.microsoft.com/office/drawing/2014/main" id="{4FAC58F4-E304-4859-AB35-DBD49FF3FDCA}"/>
              </a:ext>
            </a:extLst>
          </p:cNvPr>
          <p:cNvSpPr/>
          <p:nvPr/>
        </p:nvSpPr>
        <p:spPr bwMode="auto">
          <a:xfrm>
            <a:off x="5852160" y="3310962"/>
            <a:ext cx="2682240" cy="960120"/>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20" name="Rectangle 19">
            <a:extLst>
              <a:ext uri="{FF2B5EF4-FFF2-40B4-BE49-F238E27FC236}">
                <a16:creationId xmlns:a16="http://schemas.microsoft.com/office/drawing/2014/main" id="{BDB24045-CCC6-40BB-A2A0-466FF7AFBAC6}"/>
              </a:ext>
            </a:extLst>
          </p:cNvPr>
          <p:cNvSpPr/>
          <p:nvPr/>
        </p:nvSpPr>
        <p:spPr bwMode="auto">
          <a:xfrm>
            <a:off x="5852160" y="4646469"/>
            <a:ext cx="2682240" cy="960120"/>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cxnSp>
        <p:nvCxnSpPr>
          <p:cNvPr id="16" name="Straight Connector 15">
            <a:extLst>
              <a:ext uri="{FF2B5EF4-FFF2-40B4-BE49-F238E27FC236}">
                <a16:creationId xmlns:a16="http://schemas.microsoft.com/office/drawing/2014/main" id="{3C427EB7-1F62-4593-A40F-CED10607D37B}"/>
              </a:ext>
            </a:extLst>
          </p:cNvPr>
          <p:cNvCxnSpPr>
            <a:cxnSpLocks/>
          </p:cNvCxnSpPr>
          <p:nvPr/>
        </p:nvCxnSpPr>
        <p:spPr bwMode="auto">
          <a:xfrm flipH="1">
            <a:off x="7170823" y="5997608"/>
            <a:ext cx="3459077" cy="0"/>
          </a:xfrm>
          <a:prstGeom prst="line">
            <a:avLst/>
          </a:prstGeom>
          <a:solidFill>
            <a:schemeClr val="accent1"/>
          </a:solidFill>
          <a:ln w="57150" cap="flat" cmpd="sng" algn="ctr">
            <a:solidFill>
              <a:srgbClr val="FB9705"/>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CB122DF6-B023-4E72-8F8D-4E3C7F951718}"/>
              </a:ext>
            </a:extLst>
          </p:cNvPr>
          <p:cNvCxnSpPr>
            <a:cxnSpLocks/>
          </p:cNvCxnSpPr>
          <p:nvPr/>
        </p:nvCxnSpPr>
        <p:spPr bwMode="auto">
          <a:xfrm flipV="1">
            <a:off x="10635919" y="4275503"/>
            <a:ext cx="0" cy="1734137"/>
          </a:xfrm>
          <a:prstGeom prst="line">
            <a:avLst/>
          </a:prstGeom>
          <a:solidFill>
            <a:schemeClr val="accent1"/>
          </a:solidFill>
          <a:ln w="57150" cap="flat" cmpd="sng" algn="ctr">
            <a:solidFill>
              <a:srgbClr val="FB9705"/>
            </a:solidFill>
            <a:prstDash val="solid"/>
            <a:round/>
            <a:headEnd type="none" w="med" len="med"/>
            <a:tailEnd type="none" w="med" len="med"/>
          </a:ln>
          <a:effectLst/>
        </p:spPr>
      </p:cxnSp>
      <p:sp>
        <p:nvSpPr>
          <p:cNvPr id="2" name="Title 1"/>
          <p:cNvSpPr>
            <a:spLocks noGrp="1"/>
          </p:cNvSpPr>
          <p:nvPr>
            <p:ph type="title"/>
          </p:nvPr>
        </p:nvSpPr>
        <p:spPr/>
        <p:txBody>
          <a:bodyPr/>
          <a:lstStyle/>
          <a:p>
            <a:r>
              <a:rPr lang="en-US" dirty="0"/>
              <a:t>System Level Analysis</a:t>
            </a:r>
          </a:p>
        </p:txBody>
      </p:sp>
      <p:sp>
        <p:nvSpPr>
          <p:cNvPr id="3" name="Content Placeholder 2"/>
          <p:cNvSpPr>
            <a:spLocks noGrp="1"/>
          </p:cNvSpPr>
          <p:nvPr>
            <p:ph idx="1"/>
          </p:nvPr>
        </p:nvSpPr>
        <p:spPr>
          <a:xfrm>
            <a:off x="365760" y="1005840"/>
            <a:ext cx="5107940" cy="5394960"/>
          </a:xfrm>
        </p:spPr>
        <p:txBody>
          <a:bodyPr anchor="t">
            <a:noAutofit/>
          </a:bodyPr>
          <a:lstStyle/>
          <a:p>
            <a:r>
              <a:rPr lang="en-US" sz="2400" dirty="0">
                <a:latin typeface="Arial" panose="020B0604020202020204" pitchFamily="34" charset="0"/>
                <a:cs typeface="Arial" panose="020B0604020202020204" pitchFamily="34" charset="0"/>
              </a:rPr>
              <a:t>Pre-event system state is determined by a load flow. Can be determined by an external source (PSS®E) </a:t>
            </a:r>
          </a:p>
          <a:p>
            <a:r>
              <a:rPr lang="en-US" sz="2400" dirty="0">
                <a:latin typeface="Arial" panose="020B0604020202020204" pitchFamily="34" charset="0"/>
                <a:cs typeface="Arial" panose="020B0604020202020204" pitchFamily="34" charset="0"/>
              </a:rPr>
              <a:t>GIC flows are determined from geo-electric field parameters</a:t>
            </a:r>
          </a:p>
          <a:p>
            <a:r>
              <a:rPr lang="en-US" sz="2400" dirty="0">
                <a:latin typeface="Arial" panose="020B0604020202020204" pitchFamily="34" charset="0"/>
                <a:cs typeface="Arial" panose="020B0604020202020204" pitchFamily="34" charset="0"/>
              </a:rPr>
              <a:t>Transformer level analysis performed for each transformer in the fleet</a:t>
            </a:r>
          </a:p>
          <a:p>
            <a:r>
              <a:rPr lang="en-US" sz="2400" dirty="0">
                <a:latin typeface="Arial" panose="020B0604020202020204" pitchFamily="34" charset="0"/>
                <a:cs typeface="Arial" panose="020B0604020202020204" pitchFamily="34" charset="0"/>
              </a:rPr>
              <a:t>Harmonic load flow to determine voltage harmonic distortion throughout the system</a:t>
            </a:r>
          </a:p>
          <a:p>
            <a:r>
              <a:rPr lang="en-US" sz="2400" dirty="0">
                <a:latin typeface="Arial" panose="020B0604020202020204" pitchFamily="34" charset="0"/>
                <a:cs typeface="Arial" panose="020B0604020202020204" pitchFamily="34" charset="0"/>
              </a:rPr>
              <a:t>Repeat until convergence criteria is reached</a:t>
            </a:r>
          </a:p>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p:sp>
        <p:nvSpPr>
          <p:cNvPr id="4" name="Flowchart: Decision 3">
            <a:extLst>
              <a:ext uri="{FF2B5EF4-FFF2-40B4-BE49-F238E27FC236}">
                <a16:creationId xmlns:a16="http://schemas.microsoft.com/office/drawing/2014/main" id="{5F2E1F66-053D-4AA7-93C5-4BE2AE87767D}"/>
              </a:ext>
            </a:extLst>
          </p:cNvPr>
          <p:cNvSpPr/>
          <p:nvPr/>
        </p:nvSpPr>
        <p:spPr bwMode="auto">
          <a:xfrm>
            <a:off x="9240253" y="3307362"/>
            <a:ext cx="2779294" cy="960120"/>
          </a:xfrm>
          <a:prstGeom prst="flowChartDecision">
            <a:avLst/>
          </a:prstGeom>
          <a:noFill/>
          <a:ln w="57150" cap="flat" cmpd="sng" algn="ctr">
            <a:solidFill>
              <a:srgbClr val="FB9705"/>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cxnSp>
        <p:nvCxnSpPr>
          <p:cNvPr id="7" name="Straight Connector 6">
            <a:extLst>
              <a:ext uri="{FF2B5EF4-FFF2-40B4-BE49-F238E27FC236}">
                <a16:creationId xmlns:a16="http://schemas.microsoft.com/office/drawing/2014/main" id="{B1A9BE4B-3CEC-4E9D-B218-055DDB0B6703}"/>
              </a:ext>
            </a:extLst>
          </p:cNvPr>
          <p:cNvCxnSpPr/>
          <p:nvPr/>
        </p:nvCxnSpPr>
        <p:spPr bwMode="auto">
          <a:xfrm flipH="1">
            <a:off x="8546433" y="3789947"/>
            <a:ext cx="717884" cy="0"/>
          </a:xfrm>
          <a:prstGeom prst="line">
            <a:avLst/>
          </a:prstGeom>
          <a:solidFill>
            <a:schemeClr val="accent1"/>
          </a:solidFill>
          <a:ln w="57150" cap="flat" cmpd="sng" algn="ctr">
            <a:solidFill>
              <a:srgbClr val="FB9705"/>
            </a:solidFill>
            <a:prstDash val="solid"/>
            <a:round/>
            <a:headEnd type="none" w="med" len="med"/>
            <a:tailEnd type="none" w="med" len="med"/>
          </a:ln>
          <a:effectLst/>
        </p:spPr>
      </p:cxnSp>
      <p:pic>
        <p:nvPicPr>
          <p:cNvPr id="8" name="Picture 7" descr="A close up of a logo&#10;&#10;Description generated with very high confidence">
            <a:extLst>
              <a:ext uri="{FF2B5EF4-FFF2-40B4-BE49-F238E27FC236}">
                <a16:creationId xmlns:a16="http://schemas.microsoft.com/office/drawing/2014/main" id="{990EE0D1-CAA0-4596-84DF-B179ED2E8F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3264" y="1005840"/>
            <a:ext cx="6548736" cy="5003800"/>
          </a:xfrm>
          <a:prstGeom prst="rect">
            <a:avLst/>
          </a:prstGeom>
        </p:spPr>
      </p:pic>
      <p:pic>
        <p:nvPicPr>
          <p:cNvPr id="18" name="Picture 2" descr="OpenDSS Icon">
            <a:extLst>
              <a:ext uri="{FF2B5EF4-FFF2-40B4-BE49-F238E27FC236}">
                <a16:creationId xmlns:a16="http://schemas.microsoft.com/office/drawing/2014/main" id="{7CB8B89A-E03E-4A3F-B87E-EB819DDF1C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1264" y="4789292"/>
            <a:ext cx="674473" cy="674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19926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lstStyle/>
          <a:p>
            <a:r>
              <a:rPr lang="en-US" dirty="0"/>
              <a:t>System Level Analysis – Explore System Details</a:t>
            </a:r>
          </a:p>
        </p:txBody>
      </p:sp>
      <p:sp>
        <p:nvSpPr>
          <p:cNvPr id="12" name="Content Placeholder 2">
            <a:extLst>
              <a:ext uri="{FF2B5EF4-FFF2-40B4-BE49-F238E27FC236}">
                <a16:creationId xmlns:a16="http://schemas.microsoft.com/office/drawing/2014/main" id="{42E8E777-00C4-4F71-886B-D233BE680590}"/>
              </a:ext>
            </a:extLst>
          </p:cNvPr>
          <p:cNvSpPr txBox="1">
            <a:spLocks/>
          </p:cNvSpPr>
          <p:nvPr/>
        </p:nvSpPr>
        <p:spPr bwMode="auto">
          <a:xfrm>
            <a:off x="365758" y="1005840"/>
            <a:ext cx="4025767" cy="539496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lnSpcReduction="10000"/>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0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5pPr>
            <a:lvl6pPr marL="1944688" indent="-174625" algn="l" rtl="0" eaLnBrk="1" fontAlgn="base" hangingPunct="1">
              <a:lnSpc>
                <a:spcPct val="95000"/>
              </a:lnSpc>
              <a:spcBef>
                <a:spcPct val="0"/>
              </a:spcBef>
              <a:spcAft>
                <a:spcPct val="25000"/>
              </a:spcAft>
              <a:buChar char="•"/>
              <a:defRPr sz="1800">
                <a:solidFill>
                  <a:srgbClr val="000000"/>
                </a:solidFill>
                <a:latin typeface="+mn-lt"/>
              </a:defRPr>
            </a:lvl6pPr>
            <a:lvl7pPr marL="2401888" indent="-174625" algn="l" rtl="0" eaLnBrk="1" fontAlgn="base" hangingPunct="1">
              <a:lnSpc>
                <a:spcPct val="95000"/>
              </a:lnSpc>
              <a:spcBef>
                <a:spcPct val="0"/>
              </a:spcBef>
              <a:spcAft>
                <a:spcPct val="25000"/>
              </a:spcAft>
              <a:buChar char="•"/>
              <a:defRPr sz="1800">
                <a:solidFill>
                  <a:srgbClr val="000000"/>
                </a:solidFill>
                <a:latin typeface="+mn-lt"/>
              </a:defRPr>
            </a:lvl7pPr>
            <a:lvl8pPr marL="2859088" indent="-174625" algn="l" rtl="0" eaLnBrk="1" fontAlgn="base" hangingPunct="1">
              <a:lnSpc>
                <a:spcPct val="95000"/>
              </a:lnSpc>
              <a:spcBef>
                <a:spcPct val="0"/>
              </a:spcBef>
              <a:spcAft>
                <a:spcPct val="25000"/>
              </a:spcAft>
              <a:buChar char="•"/>
              <a:defRPr sz="1800">
                <a:solidFill>
                  <a:srgbClr val="000000"/>
                </a:solidFill>
                <a:latin typeface="+mn-lt"/>
              </a:defRPr>
            </a:lvl8pPr>
            <a:lvl9pPr marL="3316288" indent="-174625" algn="l" rtl="0" eaLnBrk="1" fontAlgn="base" hangingPunct="1">
              <a:lnSpc>
                <a:spcPct val="95000"/>
              </a:lnSpc>
              <a:spcBef>
                <a:spcPct val="0"/>
              </a:spcBef>
              <a:spcAft>
                <a:spcPct val="25000"/>
              </a:spcAft>
              <a:buChar char="•"/>
              <a:defRPr sz="1800">
                <a:solidFill>
                  <a:srgbClr val="000000"/>
                </a:solidFill>
                <a:latin typeface="+mn-lt"/>
              </a:defRPr>
            </a:lvl9pPr>
          </a:lstStyle>
          <a:p>
            <a:r>
              <a:rPr lang="en-US" sz="2400" kern="0" dirty="0">
                <a:latin typeface="Arial" panose="020B0604020202020204" pitchFamily="34" charset="0"/>
                <a:cs typeface="Arial" panose="020B0604020202020204" pitchFamily="34" charset="0"/>
              </a:rPr>
              <a:t>Tool allows to explore relevant elements:</a:t>
            </a:r>
          </a:p>
          <a:p>
            <a:pPr lvl="1"/>
            <a:r>
              <a:rPr lang="en-US" sz="2000" kern="0" dirty="0">
                <a:latin typeface="Arial" panose="020B0604020202020204" pitchFamily="34" charset="0"/>
                <a:cs typeface="Arial" panose="020B0604020202020204" pitchFamily="34" charset="0"/>
              </a:rPr>
              <a:t>Buses</a:t>
            </a:r>
          </a:p>
          <a:p>
            <a:pPr lvl="1"/>
            <a:r>
              <a:rPr lang="en-US" sz="2000" kern="0" dirty="0">
                <a:latin typeface="Arial" panose="020B0604020202020204" pitchFamily="34" charset="0"/>
                <a:cs typeface="Arial" panose="020B0604020202020204" pitchFamily="34" charset="0"/>
              </a:rPr>
              <a:t>Transformers</a:t>
            </a:r>
          </a:p>
          <a:p>
            <a:pPr lvl="1"/>
            <a:r>
              <a:rPr lang="en-US" sz="2000" kern="0" dirty="0">
                <a:latin typeface="Arial" panose="020B0604020202020204" pitchFamily="34" charset="0"/>
                <a:cs typeface="Arial" panose="020B0604020202020204" pitchFamily="34" charset="0"/>
              </a:rPr>
              <a:t>Lines</a:t>
            </a:r>
          </a:p>
          <a:p>
            <a:pPr lvl="1"/>
            <a:r>
              <a:rPr lang="en-US" sz="2000" kern="0" dirty="0">
                <a:latin typeface="Arial" panose="020B0604020202020204" pitchFamily="34" charset="0"/>
                <a:cs typeface="Arial" panose="020B0604020202020204" pitchFamily="34" charset="0"/>
              </a:rPr>
              <a:t>Shunts</a:t>
            </a:r>
          </a:p>
          <a:p>
            <a:pPr lvl="1"/>
            <a:r>
              <a:rPr lang="en-US" sz="2000" kern="0" dirty="0">
                <a:latin typeface="Arial" panose="020B0604020202020204" pitchFamily="34" charset="0"/>
                <a:cs typeface="Arial" panose="020B0604020202020204" pitchFamily="34" charset="0"/>
              </a:rPr>
              <a:t>Generators</a:t>
            </a:r>
          </a:p>
          <a:p>
            <a:r>
              <a:rPr lang="en-US" sz="2400" kern="0" dirty="0">
                <a:latin typeface="Arial" panose="020B0604020202020204" pitchFamily="34" charset="0"/>
                <a:cs typeface="Arial" panose="020B0604020202020204" pitchFamily="34" charset="0"/>
              </a:rPr>
              <a:t>Allows the user to consider different scenarios by changing:</a:t>
            </a:r>
          </a:p>
          <a:p>
            <a:pPr lvl="1"/>
            <a:r>
              <a:rPr lang="en-US" sz="2000" kern="0" dirty="0">
                <a:latin typeface="Arial" panose="020B0604020202020204" pitchFamily="34" charset="0"/>
                <a:cs typeface="Arial" panose="020B0604020202020204" pitchFamily="34" charset="0"/>
              </a:rPr>
              <a:t>Transformer core topologies </a:t>
            </a:r>
          </a:p>
          <a:p>
            <a:pPr lvl="1"/>
            <a:r>
              <a:rPr lang="en-US" sz="2000" kern="0" dirty="0">
                <a:latin typeface="Arial" panose="020B0604020202020204" pitchFamily="34" charset="0"/>
                <a:cs typeface="Arial" panose="020B0604020202020204" pitchFamily="34" charset="0"/>
              </a:rPr>
              <a:t>Geo-electric field components</a:t>
            </a:r>
          </a:p>
          <a:p>
            <a:pPr lvl="1"/>
            <a:r>
              <a:rPr lang="en-US" sz="2000" kern="0" dirty="0">
                <a:latin typeface="Arial" panose="020B0604020202020204" pitchFamily="34" charset="0"/>
                <a:cs typeface="Arial" panose="020B0604020202020204" pitchFamily="34" charset="0"/>
              </a:rPr>
              <a:t>Connect / disconnect Capacitor banks</a:t>
            </a:r>
            <a:endParaRPr lang="en-US" sz="20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27F085F8-4704-4D5D-AD1C-B1AB67EF13E7}"/>
              </a:ext>
            </a:extLst>
          </p:cNvPr>
          <p:cNvPicPr>
            <a:picLocks noChangeAspect="1"/>
          </p:cNvPicPr>
          <p:nvPr/>
        </p:nvPicPr>
        <p:blipFill>
          <a:blip r:embed="rId3"/>
          <a:stretch>
            <a:fillRect/>
          </a:stretch>
        </p:blipFill>
        <p:spPr>
          <a:xfrm>
            <a:off x="4542907" y="914083"/>
            <a:ext cx="7251191" cy="3889961"/>
          </a:xfrm>
          <a:prstGeom prst="rect">
            <a:avLst/>
          </a:prstGeom>
          <a:ln>
            <a:solidFill>
              <a:schemeClr val="bg2">
                <a:lumMod val="90000"/>
              </a:schemeClr>
            </a:solidFill>
          </a:ln>
        </p:spPr>
      </p:pic>
      <p:pic>
        <p:nvPicPr>
          <p:cNvPr id="11" name="Picture 10">
            <a:extLst>
              <a:ext uri="{FF2B5EF4-FFF2-40B4-BE49-F238E27FC236}">
                <a16:creationId xmlns:a16="http://schemas.microsoft.com/office/drawing/2014/main" id="{07B33BAB-376D-4998-B099-F0AA3D826621}"/>
              </a:ext>
            </a:extLst>
          </p:cNvPr>
          <p:cNvPicPr>
            <a:picLocks noChangeAspect="1"/>
          </p:cNvPicPr>
          <p:nvPr/>
        </p:nvPicPr>
        <p:blipFill>
          <a:blip r:embed="rId4"/>
          <a:stretch>
            <a:fillRect/>
          </a:stretch>
        </p:blipFill>
        <p:spPr>
          <a:xfrm>
            <a:off x="7328305" y="3703320"/>
            <a:ext cx="1444904" cy="2596448"/>
          </a:xfrm>
          <a:prstGeom prst="rect">
            <a:avLst/>
          </a:prstGeom>
          <a:ln>
            <a:solidFill>
              <a:schemeClr val="bg2">
                <a:lumMod val="90000"/>
              </a:schemeClr>
            </a:solidFill>
          </a:ln>
        </p:spPr>
      </p:pic>
      <p:pic>
        <p:nvPicPr>
          <p:cNvPr id="14" name="Picture 13">
            <a:extLst>
              <a:ext uri="{FF2B5EF4-FFF2-40B4-BE49-F238E27FC236}">
                <a16:creationId xmlns:a16="http://schemas.microsoft.com/office/drawing/2014/main" id="{B267203F-AE7A-426F-B133-73B10D12AD53}"/>
              </a:ext>
            </a:extLst>
          </p:cNvPr>
          <p:cNvPicPr>
            <a:picLocks noChangeAspect="1"/>
          </p:cNvPicPr>
          <p:nvPr/>
        </p:nvPicPr>
        <p:blipFill>
          <a:blip r:embed="rId5"/>
          <a:stretch>
            <a:fillRect/>
          </a:stretch>
        </p:blipFill>
        <p:spPr>
          <a:xfrm>
            <a:off x="10331805" y="3823212"/>
            <a:ext cx="1378184" cy="2476556"/>
          </a:xfrm>
          <a:prstGeom prst="rect">
            <a:avLst/>
          </a:prstGeom>
          <a:ln>
            <a:solidFill>
              <a:schemeClr val="bg2">
                <a:lumMod val="90000"/>
              </a:schemeClr>
            </a:solidFill>
          </a:ln>
        </p:spPr>
      </p:pic>
    </p:spTree>
    <p:extLst>
      <p:ext uri="{BB962C8B-B14F-4D97-AF65-F5344CB8AC3E}">
        <p14:creationId xmlns:p14="http://schemas.microsoft.com/office/powerpoint/2010/main" val="2603760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altLang="en-US" dirty="0"/>
              <a:t>Speaker</a:t>
            </a:r>
          </a:p>
        </p:txBody>
      </p:sp>
      <p:sp>
        <p:nvSpPr>
          <p:cNvPr id="8195" name="Content Placeholder 2"/>
          <p:cNvSpPr>
            <a:spLocks noGrp="1"/>
          </p:cNvSpPr>
          <p:nvPr>
            <p:ph idx="1"/>
          </p:nvPr>
        </p:nvSpPr>
        <p:spPr>
          <a:xfrm>
            <a:off x="365760" y="1618790"/>
            <a:ext cx="11430000" cy="4782009"/>
          </a:xfrm>
        </p:spPr>
        <p:txBody>
          <a:bodyPr/>
          <a:lstStyle/>
          <a:p>
            <a:pPr marL="0" indent="0">
              <a:buNone/>
            </a:pPr>
            <a:r>
              <a:rPr lang="en-US" altLang="en-US" sz="2800" b="1" dirty="0">
                <a:latin typeface="Arial" panose="020B0604020202020204" pitchFamily="34" charset="0"/>
                <a:cs typeface="Arial" panose="020B0604020202020204" pitchFamily="34" charset="0"/>
              </a:rPr>
              <a:t>Andres Ovalle</a:t>
            </a:r>
            <a:endParaRPr lang="en-US" altLang="en-US" sz="2800" b="1" i="1" dirty="0">
              <a:latin typeface="Arial" panose="020B0604020202020204" pitchFamily="34" charset="0"/>
              <a:cs typeface="Arial" panose="020B0604020202020204" pitchFamily="34" charset="0"/>
            </a:endParaRPr>
          </a:p>
          <a:p>
            <a:pPr marL="0" indent="0">
              <a:buNone/>
            </a:pPr>
            <a:r>
              <a:rPr lang="en-US" altLang="en-US" sz="1600" dirty="0">
                <a:latin typeface="Arial" panose="020B0604020202020204" pitchFamily="34" charset="0"/>
                <a:cs typeface="Arial" panose="020B0604020202020204" pitchFamily="34" charset="0"/>
              </a:rPr>
              <a:t>Andres Ovalle is an Engineer/Scientist III with the Power System Studies team at the Electric Power Research Institute (EPRI). His current research activities focus on modeling of power systems, system protection in distribution and transmission, and impacts geomagnetic disturbance related harmonics on power systems. Mr. Ovalle joined EPRI in 2018.  Prior to joining EPRI, Mr. Ovalle was with the French National Railways Company (SNCF) and the Grenoble Electrical Engineering Laboratory (G2E-lab) for approximately 2 years where he worked as a postdoctoral research engineer in the use of energy storage for the support of electrified railways. Mr. Ovalle received the B.S.E.E. degree from the Universidad de Los Andes, Bogota, Colombia, in 2011, the M.E.E. degree from the Universidad de Los Andes in 2013, and the Ph.D. in Electrical Engineering from the </a:t>
            </a:r>
            <a:r>
              <a:rPr lang="en-US" altLang="en-US" sz="1600" dirty="0" err="1">
                <a:latin typeface="Arial" panose="020B0604020202020204" pitchFamily="34" charset="0"/>
                <a:cs typeface="Arial" panose="020B0604020202020204" pitchFamily="34" charset="0"/>
              </a:rPr>
              <a:t>Université</a:t>
            </a:r>
            <a:r>
              <a:rPr lang="en-US" altLang="en-US" sz="1600" dirty="0">
                <a:latin typeface="Arial" panose="020B0604020202020204" pitchFamily="34" charset="0"/>
                <a:cs typeface="Arial" panose="020B0604020202020204" pitchFamily="34" charset="0"/>
              </a:rPr>
              <a:t> de Grenoble Alpes, Grenoble, France, in 2016. </a:t>
            </a:r>
          </a:p>
        </p:txBody>
      </p:sp>
      <p:pic>
        <p:nvPicPr>
          <p:cNvPr id="3" name="Picture 2">
            <a:extLst>
              <a:ext uri="{FF2B5EF4-FFF2-40B4-BE49-F238E27FC236}">
                <a16:creationId xmlns:a16="http://schemas.microsoft.com/office/drawing/2014/main" id="{21512259-E3C7-4227-8E77-60A0C314F52E}"/>
              </a:ext>
            </a:extLst>
          </p:cNvPr>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8507656" y="599439"/>
            <a:ext cx="1189266" cy="1187387"/>
          </a:xfrm>
          <a:prstGeom prst="rect">
            <a:avLst/>
          </a:prstGeom>
        </p:spPr>
      </p:pic>
    </p:spTree>
    <p:extLst>
      <p:ext uri="{BB962C8B-B14F-4D97-AF65-F5344CB8AC3E}">
        <p14:creationId xmlns:p14="http://schemas.microsoft.com/office/powerpoint/2010/main" val="31320000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System Level Analysis – Explore Simulation Results</a:t>
            </a:r>
          </a:p>
        </p:txBody>
      </p:sp>
      <p:pic>
        <p:nvPicPr>
          <p:cNvPr id="11" name="Picture 10">
            <a:extLst>
              <a:ext uri="{FF2B5EF4-FFF2-40B4-BE49-F238E27FC236}">
                <a16:creationId xmlns:a16="http://schemas.microsoft.com/office/drawing/2014/main" id="{098907EF-C3ED-45E0-B6AA-7704DF151CAC}"/>
              </a:ext>
            </a:extLst>
          </p:cNvPr>
          <p:cNvPicPr>
            <a:picLocks noChangeAspect="1"/>
          </p:cNvPicPr>
          <p:nvPr/>
        </p:nvPicPr>
        <p:blipFill>
          <a:blip r:embed="rId3"/>
          <a:stretch>
            <a:fillRect/>
          </a:stretch>
        </p:blipFill>
        <p:spPr>
          <a:xfrm>
            <a:off x="4707398" y="1011174"/>
            <a:ext cx="5884700" cy="3156896"/>
          </a:xfrm>
          <a:prstGeom prst="rect">
            <a:avLst/>
          </a:prstGeom>
          <a:ln>
            <a:solidFill>
              <a:schemeClr val="bg2">
                <a:lumMod val="90000"/>
              </a:schemeClr>
            </a:solidFill>
          </a:ln>
        </p:spPr>
      </p:pic>
      <p:sp>
        <p:nvSpPr>
          <p:cNvPr id="15" name="Rectangle: Rounded Corners 14">
            <a:extLst>
              <a:ext uri="{FF2B5EF4-FFF2-40B4-BE49-F238E27FC236}">
                <a16:creationId xmlns:a16="http://schemas.microsoft.com/office/drawing/2014/main" id="{1B344425-017D-4FCF-8141-5F001E0894F8}"/>
              </a:ext>
            </a:extLst>
          </p:cNvPr>
          <p:cNvSpPr/>
          <p:nvPr/>
        </p:nvSpPr>
        <p:spPr>
          <a:xfrm>
            <a:off x="4702318" y="2613752"/>
            <a:ext cx="903112" cy="1456572"/>
          </a:xfrm>
          <a:prstGeom prst="roundRect">
            <a:avLst>
              <a:gd name="adj" fmla="val 11921"/>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6" name="Picture 15">
            <a:extLst>
              <a:ext uri="{FF2B5EF4-FFF2-40B4-BE49-F238E27FC236}">
                <a16:creationId xmlns:a16="http://schemas.microsoft.com/office/drawing/2014/main" id="{4FB46242-A518-45CC-BCE9-06F677621D02}"/>
              </a:ext>
            </a:extLst>
          </p:cNvPr>
          <p:cNvPicPr>
            <a:picLocks noChangeAspect="1"/>
          </p:cNvPicPr>
          <p:nvPr/>
        </p:nvPicPr>
        <p:blipFill>
          <a:blip r:embed="rId4"/>
          <a:stretch>
            <a:fillRect/>
          </a:stretch>
        </p:blipFill>
        <p:spPr>
          <a:xfrm>
            <a:off x="5813304" y="2803447"/>
            <a:ext cx="6121222" cy="3283781"/>
          </a:xfrm>
          <a:prstGeom prst="rect">
            <a:avLst/>
          </a:prstGeom>
          <a:ln>
            <a:solidFill>
              <a:schemeClr val="bg2">
                <a:lumMod val="90000"/>
              </a:schemeClr>
            </a:solidFill>
          </a:ln>
        </p:spPr>
      </p:pic>
      <p:sp>
        <p:nvSpPr>
          <p:cNvPr id="17" name="Rectangle: Rounded Corners 16">
            <a:extLst>
              <a:ext uri="{FF2B5EF4-FFF2-40B4-BE49-F238E27FC236}">
                <a16:creationId xmlns:a16="http://schemas.microsoft.com/office/drawing/2014/main" id="{0009E6C8-6FF6-41CC-8F79-DC94E7650AC8}"/>
              </a:ext>
            </a:extLst>
          </p:cNvPr>
          <p:cNvSpPr/>
          <p:nvPr/>
        </p:nvSpPr>
        <p:spPr>
          <a:xfrm>
            <a:off x="5828543" y="4488964"/>
            <a:ext cx="903112" cy="1456572"/>
          </a:xfrm>
          <a:prstGeom prst="roundRect">
            <a:avLst>
              <a:gd name="adj" fmla="val 11921"/>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9" name="Picture 18">
            <a:extLst>
              <a:ext uri="{FF2B5EF4-FFF2-40B4-BE49-F238E27FC236}">
                <a16:creationId xmlns:a16="http://schemas.microsoft.com/office/drawing/2014/main" id="{9CB8CE73-C4A3-4F96-AC51-E274D01692CC}"/>
              </a:ext>
            </a:extLst>
          </p:cNvPr>
          <p:cNvPicPr>
            <a:picLocks noChangeAspect="1"/>
          </p:cNvPicPr>
          <p:nvPr/>
        </p:nvPicPr>
        <p:blipFill>
          <a:blip r:embed="rId5"/>
          <a:stretch>
            <a:fillRect/>
          </a:stretch>
        </p:blipFill>
        <p:spPr>
          <a:xfrm>
            <a:off x="8710915" y="4484055"/>
            <a:ext cx="2009000" cy="1321356"/>
          </a:xfrm>
          <a:prstGeom prst="rect">
            <a:avLst/>
          </a:prstGeom>
          <a:ln>
            <a:solidFill>
              <a:schemeClr val="bg2">
                <a:lumMod val="90000"/>
              </a:schemeClr>
            </a:solidFill>
          </a:ln>
        </p:spPr>
      </p:pic>
      <p:pic>
        <p:nvPicPr>
          <p:cNvPr id="20" name="Picture 19">
            <a:extLst>
              <a:ext uri="{FF2B5EF4-FFF2-40B4-BE49-F238E27FC236}">
                <a16:creationId xmlns:a16="http://schemas.microsoft.com/office/drawing/2014/main" id="{60D2E46A-1658-4A90-B94C-4DC9CDC6266A}"/>
              </a:ext>
            </a:extLst>
          </p:cNvPr>
          <p:cNvPicPr>
            <a:picLocks noChangeAspect="1"/>
          </p:cNvPicPr>
          <p:nvPr/>
        </p:nvPicPr>
        <p:blipFill>
          <a:blip r:embed="rId6"/>
          <a:stretch>
            <a:fillRect/>
          </a:stretch>
        </p:blipFill>
        <p:spPr>
          <a:xfrm>
            <a:off x="8535314" y="2921167"/>
            <a:ext cx="2242460" cy="1295252"/>
          </a:xfrm>
          <a:prstGeom prst="rect">
            <a:avLst/>
          </a:prstGeom>
          <a:ln>
            <a:solidFill>
              <a:schemeClr val="bg2">
                <a:lumMod val="90000"/>
              </a:schemeClr>
            </a:solidFill>
          </a:ln>
        </p:spPr>
      </p:pic>
      <p:sp>
        <p:nvSpPr>
          <p:cNvPr id="21" name="Content Placeholder 2">
            <a:extLst>
              <a:ext uri="{FF2B5EF4-FFF2-40B4-BE49-F238E27FC236}">
                <a16:creationId xmlns:a16="http://schemas.microsoft.com/office/drawing/2014/main" id="{11D61321-B505-4B5F-AF88-0E7C58F51769}"/>
              </a:ext>
            </a:extLst>
          </p:cNvPr>
          <p:cNvSpPr txBox="1">
            <a:spLocks/>
          </p:cNvSpPr>
          <p:nvPr/>
        </p:nvSpPr>
        <p:spPr bwMode="auto">
          <a:xfrm>
            <a:off x="365758" y="1005840"/>
            <a:ext cx="4025767" cy="539496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fontScale="92500"/>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0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5pPr>
            <a:lvl6pPr marL="1944688" indent="-174625" algn="l" rtl="0" eaLnBrk="1" fontAlgn="base" hangingPunct="1">
              <a:lnSpc>
                <a:spcPct val="95000"/>
              </a:lnSpc>
              <a:spcBef>
                <a:spcPct val="0"/>
              </a:spcBef>
              <a:spcAft>
                <a:spcPct val="25000"/>
              </a:spcAft>
              <a:buChar char="•"/>
              <a:defRPr sz="1800">
                <a:solidFill>
                  <a:srgbClr val="000000"/>
                </a:solidFill>
                <a:latin typeface="+mn-lt"/>
              </a:defRPr>
            </a:lvl6pPr>
            <a:lvl7pPr marL="2401888" indent="-174625" algn="l" rtl="0" eaLnBrk="1" fontAlgn="base" hangingPunct="1">
              <a:lnSpc>
                <a:spcPct val="95000"/>
              </a:lnSpc>
              <a:spcBef>
                <a:spcPct val="0"/>
              </a:spcBef>
              <a:spcAft>
                <a:spcPct val="25000"/>
              </a:spcAft>
              <a:buChar char="•"/>
              <a:defRPr sz="1800">
                <a:solidFill>
                  <a:srgbClr val="000000"/>
                </a:solidFill>
                <a:latin typeface="+mn-lt"/>
              </a:defRPr>
            </a:lvl7pPr>
            <a:lvl8pPr marL="2859088" indent="-174625" algn="l" rtl="0" eaLnBrk="1" fontAlgn="base" hangingPunct="1">
              <a:lnSpc>
                <a:spcPct val="95000"/>
              </a:lnSpc>
              <a:spcBef>
                <a:spcPct val="0"/>
              </a:spcBef>
              <a:spcAft>
                <a:spcPct val="25000"/>
              </a:spcAft>
              <a:buChar char="•"/>
              <a:defRPr sz="1800">
                <a:solidFill>
                  <a:srgbClr val="000000"/>
                </a:solidFill>
                <a:latin typeface="+mn-lt"/>
              </a:defRPr>
            </a:lvl8pPr>
            <a:lvl9pPr marL="3316288" indent="-174625" algn="l" rtl="0" eaLnBrk="1" fontAlgn="base" hangingPunct="1">
              <a:lnSpc>
                <a:spcPct val="95000"/>
              </a:lnSpc>
              <a:spcBef>
                <a:spcPct val="0"/>
              </a:spcBef>
              <a:spcAft>
                <a:spcPct val="25000"/>
              </a:spcAft>
              <a:buChar char="•"/>
              <a:defRPr sz="1800">
                <a:solidFill>
                  <a:srgbClr val="000000"/>
                </a:solidFill>
                <a:latin typeface="+mn-lt"/>
              </a:defRPr>
            </a:lvl9pPr>
          </a:lstStyle>
          <a:p>
            <a:r>
              <a:rPr lang="en-US" sz="2400" kern="0" dirty="0">
                <a:latin typeface="Arial" panose="020B0604020202020204" pitchFamily="34" charset="0"/>
                <a:cs typeface="Arial" panose="020B0604020202020204" pitchFamily="34" charset="0"/>
              </a:rPr>
              <a:t>Explore simulation results with waveforms and spectra of voltage and current for:</a:t>
            </a:r>
          </a:p>
          <a:p>
            <a:pPr lvl="1"/>
            <a:r>
              <a:rPr lang="en-US" sz="2000" kern="0" dirty="0">
                <a:latin typeface="Arial" panose="020B0604020202020204" pitchFamily="34" charset="0"/>
                <a:cs typeface="Arial" panose="020B0604020202020204" pitchFamily="34" charset="0"/>
              </a:rPr>
              <a:t>Transformer windings</a:t>
            </a:r>
          </a:p>
          <a:p>
            <a:pPr lvl="1"/>
            <a:r>
              <a:rPr lang="en-US" sz="2000" kern="0" dirty="0">
                <a:latin typeface="Arial" panose="020B0604020202020204" pitchFamily="34" charset="0"/>
                <a:cs typeface="Arial" panose="020B0604020202020204" pitchFamily="34" charset="0"/>
              </a:rPr>
              <a:t>Capacitors and reactors</a:t>
            </a:r>
          </a:p>
          <a:p>
            <a:pPr lvl="1"/>
            <a:r>
              <a:rPr lang="en-US" sz="2000" kern="0" dirty="0">
                <a:latin typeface="Arial" panose="020B0604020202020204" pitchFamily="34" charset="0"/>
                <a:cs typeface="Arial" panose="020B0604020202020204" pitchFamily="34" charset="0"/>
              </a:rPr>
              <a:t>Generators</a:t>
            </a:r>
          </a:p>
          <a:p>
            <a:r>
              <a:rPr lang="en-US" sz="2400" kern="0" dirty="0">
                <a:latin typeface="Arial" panose="020B0604020202020204" pitchFamily="34" charset="0"/>
                <a:cs typeface="Arial" panose="020B0604020202020204" pitchFamily="34" charset="0"/>
              </a:rPr>
              <a:t>For transformers</a:t>
            </a:r>
          </a:p>
          <a:p>
            <a:pPr lvl="1"/>
            <a:r>
              <a:rPr lang="en-US" sz="2000" kern="0" dirty="0">
                <a:latin typeface="Arial" panose="020B0604020202020204" pitchFamily="34" charset="0"/>
                <a:cs typeface="Arial" panose="020B0604020202020204" pitchFamily="34" charset="0"/>
              </a:rPr>
              <a:t>Evolution of the harmonic content of voltage through the iterations of the harmonic loop</a:t>
            </a:r>
          </a:p>
          <a:p>
            <a:r>
              <a:rPr lang="en-US" sz="2400" kern="0" dirty="0">
                <a:latin typeface="Arial" panose="020B0604020202020204" pitchFamily="34" charset="0"/>
                <a:cs typeface="Arial" panose="020B0604020202020204" pitchFamily="34" charset="0"/>
              </a:rPr>
              <a:t>Export results to csv files: The tool includes a built-in tool to export user-selected results.</a:t>
            </a:r>
          </a:p>
          <a:p>
            <a:pPr lvl="1"/>
            <a:endParaRPr lang="en-US" sz="2000" kern="0" dirty="0">
              <a:latin typeface="Arial" panose="020B0604020202020204" pitchFamily="34" charset="0"/>
              <a:cs typeface="Arial" panose="020B0604020202020204" pitchFamily="34" charset="0"/>
            </a:endParaRPr>
          </a:p>
          <a:p>
            <a:pPr lvl="1"/>
            <a:endParaRPr lang="en-US" sz="2000" dirty="0">
              <a:latin typeface="Arial" panose="020B0604020202020204" pitchFamily="34" charset="0"/>
              <a:cs typeface="Arial" panose="020B0604020202020204" pitchFamily="34" charset="0"/>
            </a:endParaRPr>
          </a:p>
        </p:txBody>
      </p:sp>
      <p:pic>
        <p:nvPicPr>
          <p:cNvPr id="23" name="Picture 22">
            <a:extLst>
              <a:ext uri="{FF2B5EF4-FFF2-40B4-BE49-F238E27FC236}">
                <a16:creationId xmlns:a16="http://schemas.microsoft.com/office/drawing/2014/main" id="{D0C53B7B-03E5-4F7C-AB7A-FA313B0D0941}"/>
              </a:ext>
            </a:extLst>
          </p:cNvPr>
          <p:cNvPicPr>
            <a:picLocks noChangeAspect="1"/>
          </p:cNvPicPr>
          <p:nvPr/>
        </p:nvPicPr>
        <p:blipFill>
          <a:blip r:embed="rId7"/>
          <a:stretch>
            <a:fillRect/>
          </a:stretch>
        </p:blipFill>
        <p:spPr>
          <a:xfrm>
            <a:off x="8869529" y="729357"/>
            <a:ext cx="3168305" cy="1778728"/>
          </a:xfrm>
          <a:prstGeom prst="rect">
            <a:avLst/>
          </a:prstGeom>
          <a:ln>
            <a:solidFill>
              <a:schemeClr val="bg2">
                <a:lumMod val="90000"/>
              </a:schemeClr>
            </a:solidFill>
          </a:ln>
        </p:spPr>
      </p:pic>
    </p:spTree>
    <p:extLst>
      <p:ext uri="{BB962C8B-B14F-4D97-AF65-F5344CB8AC3E}">
        <p14:creationId xmlns:p14="http://schemas.microsoft.com/office/powerpoint/2010/main" val="2232648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2403798E-CB0A-409B-A613-9B2F0F9824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5524" y="3328621"/>
            <a:ext cx="5518862" cy="2960640"/>
          </a:xfrm>
          <a:prstGeom prst="rect">
            <a:avLst/>
          </a:prstGeom>
          <a:ln>
            <a:solidFill>
              <a:schemeClr val="bg2">
                <a:lumMod val="90000"/>
              </a:schemeClr>
            </a:solidFill>
          </a:ln>
        </p:spPr>
      </p:pic>
      <p:sp>
        <p:nvSpPr>
          <p:cNvPr id="2" name="Title 1"/>
          <p:cNvSpPr>
            <a:spLocks noGrp="1"/>
          </p:cNvSpPr>
          <p:nvPr>
            <p:ph type="title"/>
          </p:nvPr>
        </p:nvSpPr>
        <p:spPr/>
        <p:txBody>
          <a:bodyPr>
            <a:normAutofit fontScale="90000"/>
          </a:bodyPr>
          <a:lstStyle/>
          <a:p>
            <a:r>
              <a:rPr lang="en-US" dirty="0"/>
              <a:t>System Level Analysis – Explore Simulation Results</a:t>
            </a:r>
          </a:p>
        </p:txBody>
      </p:sp>
      <p:sp>
        <p:nvSpPr>
          <p:cNvPr id="21" name="Content Placeholder 2">
            <a:extLst>
              <a:ext uri="{FF2B5EF4-FFF2-40B4-BE49-F238E27FC236}">
                <a16:creationId xmlns:a16="http://schemas.microsoft.com/office/drawing/2014/main" id="{11D61321-B505-4B5F-AF88-0E7C58F51769}"/>
              </a:ext>
            </a:extLst>
          </p:cNvPr>
          <p:cNvSpPr txBox="1">
            <a:spLocks/>
          </p:cNvSpPr>
          <p:nvPr/>
        </p:nvSpPr>
        <p:spPr bwMode="auto">
          <a:xfrm>
            <a:off x="365758" y="1005840"/>
            <a:ext cx="4025767" cy="539496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0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5pPr>
            <a:lvl6pPr marL="1944688" indent="-174625" algn="l" rtl="0" eaLnBrk="1" fontAlgn="base" hangingPunct="1">
              <a:lnSpc>
                <a:spcPct val="95000"/>
              </a:lnSpc>
              <a:spcBef>
                <a:spcPct val="0"/>
              </a:spcBef>
              <a:spcAft>
                <a:spcPct val="25000"/>
              </a:spcAft>
              <a:buChar char="•"/>
              <a:defRPr sz="1800">
                <a:solidFill>
                  <a:srgbClr val="000000"/>
                </a:solidFill>
                <a:latin typeface="+mn-lt"/>
              </a:defRPr>
            </a:lvl6pPr>
            <a:lvl7pPr marL="2401888" indent="-174625" algn="l" rtl="0" eaLnBrk="1" fontAlgn="base" hangingPunct="1">
              <a:lnSpc>
                <a:spcPct val="95000"/>
              </a:lnSpc>
              <a:spcBef>
                <a:spcPct val="0"/>
              </a:spcBef>
              <a:spcAft>
                <a:spcPct val="25000"/>
              </a:spcAft>
              <a:buChar char="•"/>
              <a:defRPr sz="1800">
                <a:solidFill>
                  <a:srgbClr val="000000"/>
                </a:solidFill>
                <a:latin typeface="+mn-lt"/>
              </a:defRPr>
            </a:lvl7pPr>
            <a:lvl8pPr marL="2859088" indent="-174625" algn="l" rtl="0" eaLnBrk="1" fontAlgn="base" hangingPunct="1">
              <a:lnSpc>
                <a:spcPct val="95000"/>
              </a:lnSpc>
              <a:spcBef>
                <a:spcPct val="0"/>
              </a:spcBef>
              <a:spcAft>
                <a:spcPct val="25000"/>
              </a:spcAft>
              <a:buChar char="•"/>
              <a:defRPr sz="1800">
                <a:solidFill>
                  <a:srgbClr val="000000"/>
                </a:solidFill>
                <a:latin typeface="+mn-lt"/>
              </a:defRPr>
            </a:lvl8pPr>
            <a:lvl9pPr marL="3316288" indent="-174625" algn="l" rtl="0" eaLnBrk="1" fontAlgn="base" hangingPunct="1">
              <a:lnSpc>
                <a:spcPct val="95000"/>
              </a:lnSpc>
              <a:spcBef>
                <a:spcPct val="0"/>
              </a:spcBef>
              <a:spcAft>
                <a:spcPct val="25000"/>
              </a:spcAft>
              <a:buChar char="•"/>
              <a:defRPr sz="1800">
                <a:solidFill>
                  <a:srgbClr val="000000"/>
                </a:solidFill>
                <a:latin typeface="+mn-lt"/>
              </a:defRPr>
            </a:lvl9pPr>
          </a:lstStyle>
          <a:p>
            <a:r>
              <a:rPr lang="en-US" sz="2100" kern="0" dirty="0">
                <a:latin typeface="Arial" panose="020B0604020202020204" pitchFamily="34" charset="0"/>
                <a:cs typeface="Arial" panose="020B0604020202020204" pitchFamily="34" charset="0"/>
              </a:rPr>
              <a:t>GUI includes circuit plot capabilities to overlay GIC flows, voltage THD and fundamental voltage data over the circuit footprint</a:t>
            </a:r>
          </a:p>
          <a:p>
            <a:pPr lvl="1"/>
            <a:endParaRPr lang="en-US" sz="2000" kern="0" dirty="0">
              <a:latin typeface="Arial" panose="020B0604020202020204" pitchFamily="34" charset="0"/>
              <a:cs typeface="Arial" panose="020B0604020202020204" pitchFamily="34" charset="0"/>
            </a:endParaRPr>
          </a:p>
          <a:p>
            <a:pPr lvl="1"/>
            <a:endParaRPr lang="en-US" sz="200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2E48895B-94C9-45AD-B361-7041F90E58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18612" y="902051"/>
            <a:ext cx="5458408" cy="2928208"/>
          </a:xfrm>
          <a:prstGeom prst="rect">
            <a:avLst/>
          </a:prstGeom>
          <a:ln>
            <a:solidFill>
              <a:schemeClr val="bg2">
                <a:lumMod val="90000"/>
              </a:schemeClr>
            </a:solidFill>
          </a:ln>
        </p:spPr>
      </p:pic>
      <p:pic>
        <p:nvPicPr>
          <p:cNvPr id="18" name="Picture 17">
            <a:extLst>
              <a:ext uri="{FF2B5EF4-FFF2-40B4-BE49-F238E27FC236}">
                <a16:creationId xmlns:a16="http://schemas.microsoft.com/office/drawing/2014/main" id="{9F1C5843-B6C3-4BE1-8E4B-6ED7E373C4D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67616" y="3344779"/>
            <a:ext cx="5488744" cy="2944482"/>
          </a:xfrm>
          <a:prstGeom prst="rect">
            <a:avLst/>
          </a:prstGeom>
          <a:ln>
            <a:solidFill>
              <a:schemeClr val="bg2">
                <a:lumMod val="90000"/>
              </a:schemeClr>
            </a:solidFill>
          </a:ln>
        </p:spPr>
      </p:pic>
    </p:spTree>
    <p:extLst>
      <p:ext uri="{BB962C8B-B14F-4D97-AF65-F5344CB8AC3E}">
        <p14:creationId xmlns:p14="http://schemas.microsoft.com/office/powerpoint/2010/main" val="28505048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DB2605E-6F88-44CB-8D82-C53CD8F9B06A}"/>
              </a:ext>
            </a:extLst>
          </p:cNvPr>
          <p:cNvPicPr>
            <a:picLocks noChangeAspect="1"/>
          </p:cNvPicPr>
          <p:nvPr/>
        </p:nvPicPr>
        <p:blipFill>
          <a:blip r:embed="rId3"/>
          <a:stretch>
            <a:fillRect/>
          </a:stretch>
        </p:blipFill>
        <p:spPr>
          <a:xfrm>
            <a:off x="365759" y="3179068"/>
            <a:ext cx="5111815" cy="3221732"/>
          </a:xfrm>
          <a:prstGeom prst="rect">
            <a:avLst/>
          </a:prstGeom>
          <a:ln>
            <a:solidFill>
              <a:schemeClr val="bg2"/>
            </a:solidFill>
          </a:ln>
        </p:spPr>
      </p:pic>
      <p:sp>
        <p:nvSpPr>
          <p:cNvPr id="2" name="Title 1"/>
          <p:cNvSpPr>
            <a:spLocks noGrp="1"/>
          </p:cNvSpPr>
          <p:nvPr>
            <p:ph type="title"/>
          </p:nvPr>
        </p:nvSpPr>
        <p:spPr>
          <a:xfrm>
            <a:off x="365760" y="182563"/>
            <a:ext cx="11430000" cy="731520"/>
          </a:xfrm>
        </p:spPr>
        <p:txBody>
          <a:bodyPr/>
          <a:lstStyle/>
          <a:p>
            <a:r>
              <a:rPr lang="en-US" dirty="0"/>
              <a:t>PSS®E to OpenDSS Converter </a:t>
            </a:r>
          </a:p>
        </p:txBody>
      </p:sp>
      <p:sp>
        <p:nvSpPr>
          <p:cNvPr id="3" name="Content Placeholder 2">
            <a:extLst>
              <a:ext uri="{FF2B5EF4-FFF2-40B4-BE49-F238E27FC236}">
                <a16:creationId xmlns:a16="http://schemas.microsoft.com/office/drawing/2014/main" id="{ADE51A86-2360-4768-8345-B80A1C3746DE}"/>
              </a:ext>
            </a:extLst>
          </p:cNvPr>
          <p:cNvSpPr txBox="1">
            <a:spLocks/>
          </p:cNvSpPr>
          <p:nvPr/>
        </p:nvSpPr>
        <p:spPr bwMode="auto">
          <a:xfrm>
            <a:off x="365759" y="1005840"/>
            <a:ext cx="3785136" cy="539496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0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5pPr>
            <a:lvl6pPr marL="1944688" indent="-174625" algn="l" rtl="0" eaLnBrk="1" fontAlgn="base" hangingPunct="1">
              <a:lnSpc>
                <a:spcPct val="95000"/>
              </a:lnSpc>
              <a:spcBef>
                <a:spcPct val="0"/>
              </a:spcBef>
              <a:spcAft>
                <a:spcPct val="25000"/>
              </a:spcAft>
              <a:buChar char="•"/>
              <a:defRPr sz="1800">
                <a:solidFill>
                  <a:srgbClr val="000000"/>
                </a:solidFill>
                <a:latin typeface="+mn-lt"/>
              </a:defRPr>
            </a:lvl6pPr>
            <a:lvl7pPr marL="2401888" indent="-174625" algn="l" rtl="0" eaLnBrk="1" fontAlgn="base" hangingPunct="1">
              <a:lnSpc>
                <a:spcPct val="95000"/>
              </a:lnSpc>
              <a:spcBef>
                <a:spcPct val="0"/>
              </a:spcBef>
              <a:spcAft>
                <a:spcPct val="25000"/>
              </a:spcAft>
              <a:buChar char="•"/>
              <a:defRPr sz="1800">
                <a:solidFill>
                  <a:srgbClr val="000000"/>
                </a:solidFill>
                <a:latin typeface="+mn-lt"/>
              </a:defRPr>
            </a:lvl7pPr>
            <a:lvl8pPr marL="2859088" indent="-174625" algn="l" rtl="0" eaLnBrk="1" fontAlgn="base" hangingPunct="1">
              <a:lnSpc>
                <a:spcPct val="95000"/>
              </a:lnSpc>
              <a:spcBef>
                <a:spcPct val="0"/>
              </a:spcBef>
              <a:spcAft>
                <a:spcPct val="25000"/>
              </a:spcAft>
              <a:buChar char="•"/>
              <a:defRPr sz="1800">
                <a:solidFill>
                  <a:srgbClr val="000000"/>
                </a:solidFill>
                <a:latin typeface="+mn-lt"/>
              </a:defRPr>
            </a:lvl8pPr>
            <a:lvl9pPr marL="3316288" indent="-174625" algn="l" rtl="0" eaLnBrk="1" fontAlgn="base" hangingPunct="1">
              <a:lnSpc>
                <a:spcPct val="95000"/>
              </a:lnSpc>
              <a:spcBef>
                <a:spcPct val="0"/>
              </a:spcBef>
              <a:spcAft>
                <a:spcPct val="25000"/>
              </a:spcAft>
              <a:buChar char="•"/>
              <a:defRPr sz="1800">
                <a:solidFill>
                  <a:srgbClr val="000000"/>
                </a:solidFill>
                <a:latin typeface="+mn-lt"/>
              </a:defRPr>
            </a:lvl9pPr>
          </a:lstStyle>
          <a:p>
            <a:r>
              <a:rPr lang="en-US" sz="2100" kern="0" dirty="0">
                <a:latin typeface="Arial" panose="020B0604020202020204" pitchFamily="34" charset="0"/>
                <a:cs typeface="Arial" panose="020B0604020202020204" pitchFamily="34" charset="0"/>
              </a:rPr>
              <a:t>Data imported from PSS®E </a:t>
            </a:r>
            <a:r>
              <a:rPr lang="en-US" sz="2100" i="1" kern="0" dirty="0">
                <a:latin typeface="Arial" panose="020B0604020202020204" pitchFamily="34" charset="0"/>
                <a:cs typeface="Arial" panose="020B0604020202020204" pitchFamily="34" charset="0"/>
              </a:rPr>
              <a:t>*.raw </a:t>
            </a:r>
            <a:r>
              <a:rPr lang="en-US" sz="2100" kern="0" dirty="0">
                <a:latin typeface="Arial" panose="020B0604020202020204" pitchFamily="34" charset="0"/>
                <a:cs typeface="Arial" panose="020B0604020202020204" pitchFamily="34" charset="0"/>
              </a:rPr>
              <a:t>and </a:t>
            </a:r>
            <a:r>
              <a:rPr lang="en-US" sz="2100" i="1" kern="0" dirty="0">
                <a:latin typeface="Arial" panose="020B0604020202020204" pitchFamily="34" charset="0"/>
                <a:cs typeface="Arial" panose="020B0604020202020204" pitchFamily="34" charset="0"/>
              </a:rPr>
              <a:t>*.gic</a:t>
            </a:r>
            <a:r>
              <a:rPr lang="en-US" sz="2100" kern="0" dirty="0">
                <a:latin typeface="Arial" panose="020B0604020202020204" pitchFamily="34" charset="0"/>
                <a:cs typeface="Arial" panose="020B0604020202020204" pitchFamily="34" charset="0"/>
              </a:rPr>
              <a:t> files</a:t>
            </a:r>
          </a:p>
          <a:p>
            <a:r>
              <a:rPr lang="en-US" sz="2100" kern="0" dirty="0">
                <a:latin typeface="Arial" panose="020B0604020202020204" pitchFamily="34" charset="0"/>
                <a:cs typeface="Arial" panose="020B0604020202020204" pitchFamily="34" charset="0"/>
              </a:rPr>
              <a:t>Data cleaning after import</a:t>
            </a:r>
          </a:p>
          <a:p>
            <a:r>
              <a:rPr lang="en-US" sz="2100" kern="0" dirty="0">
                <a:latin typeface="Arial" panose="020B0604020202020204" pitchFamily="34" charset="0"/>
                <a:cs typeface="Arial" panose="020B0604020202020204" pitchFamily="34" charset="0"/>
              </a:rPr>
              <a:t>Data conversion to regular and GICharm </a:t>
            </a:r>
            <a:r>
              <a:rPr lang="en-US" sz="2100" i="1" kern="0" dirty="0">
                <a:latin typeface="Arial" panose="020B0604020202020204" pitchFamily="34" charset="0"/>
                <a:cs typeface="Arial" panose="020B0604020202020204" pitchFamily="34" charset="0"/>
              </a:rPr>
              <a:t>*.dss </a:t>
            </a:r>
            <a:r>
              <a:rPr lang="en-US" sz="2100" kern="0" dirty="0">
                <a:latin typeface="Arial" panose="020B0604020202020204" pitchFamily="34" charset="0"/>
                <a:cs typeface="Arial" panose="020B0604020202020204" pitchFamily="34" charset="0"/>
              </a:rPr>
              <a:t>files</a:t>
            </a:r>
          </a:p>
        </p:txBody>
      </p:sp>
      <p:pic>
        <p:nvPicPr>
          <p:cNvPr id="8" name="Picture 7">
            <a:extLst>
              <a:ext uri="{FF2B5EF4-FFF2-40B4-BE49-F238E27FC236}">
                <a16:creationId xmlns:a16="http://schemas.microsoft.com/office/drawing/2014/main" id="{010A104B-A08B-41E5-B8F4-CADEFD724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64886" y="1005840"/>
            <a:ext cx="7251191" cy="3889961"/>
          </a:xfrm>
          <a:prstGeom prst="rect">
            <a:avLst/>
          </a:prstGeom>
          <a:ln>
            <a:solidFill>
              <a:schemeClr val="bg2">
                <a:lumMod val="90000"/>
              </a:schemeClr>
            </a:solidFill>
          </a:ln>
        </p:spPr>
      </p:pic>
    </p:spTree>
    <p:extLst>
      <p:ext uri="{BB962C8B-B14F-4D97-AF65-F5344CB8AC3E}">
        <p14:creationId xmlns:p14="http://schemas.microsoft.com/office/powerpoint/2010/main" val="1395759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Validation Case and Other Cases to Explore</a:t>
            </a:r>
          </a:p>
        </p:txBody>
      </p:sp>
    </p:spTree>
    <p:extLst>
      <p:ext uri="{BB962C8B-B14F-4D97-AF65-F5344CB8AC3E}">
        <p14:creationId xmlns:p14="http://schemas.microsoft.com/office/powerpoint/2010/main" val="1268525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Validation Case: FinGrid Experiment</a:t>
            </a:r>
          </a:p>
        </p:txBody>
      </p:sp>
      <p:sp>
        <p:nvSpPr>
          <p:cNvPr id="20" name="TextBox 19">
            <a:extLst>
              <a:ext uri="{FF2B5EF4-FFF2-40B4-BE49-F238E27FC236}">
                <a16:creationId xmlns:a16="http://schemas.microsoft.com/office/drawing/2014/main" id="{AB38FB1C-ECCF-49A5-BAC6-53AA1C8A751A}"/>
              </a:ext>
            </a:extLst>
          </p:cNvPr>
          <p:cNvSpPr txBox="1"/>
          <p:nvPr/>
        </p:nvSpPr>
        <p:spPr>
          <a:xfrm>
            <a:off x="365759" y="6154579"/>
            <a:ext cx="11327798" cy="261610"/>
          </a:xfrm>
          <a:prstGeom prst="rect">
            <a:avLst/>
          </a:prstGeom>
          <a:noFill/>
        </p:spPr>
        <p:txBody>
          <a:bodyPr wrap="square" rtlCol="0">
            <a:spAutoFit/>
          </a:bodyPr>
          <a:lstStyle/>
          <a:p>
            <a:pPr algn="l"/>
            <a:r>
              <a:rPr lang="en-US" sz="1100" dirty="0">
                <a:solidFill>
                  <a:schemeClr val="tx1">
                    <a:lumMod val="75000"/>
                    <a:lumOff val="25000"/>
                  </a:schemeClr>
                </a:solidFill>
                <a:latin typeface="Arial" panose="020B0604020202020204" pitchFamily="34" charset="0"/>
                <a:cs typeface="Arial" panose="020B0604020202020204" pitchFamily="34" charset="0"/>
              </a:rPr>
              <a:t>[4] M. </a:t>
            </a:r>
            <a:r>
              <a:rPr lang="en-US" sz="1100" dirty="0" err="1">
                <a:solidFill>
                  <a:schemeClr val="tx1">
                    <a:lumMod val="75000"/>
                    <a:lumOff val="25000"/>
                  </a:schemeClr>
                </a:solidFill>
                <a:latin typeface="Arial" panose="020B0604020202020204" pitchFamily="34" charset="0"/>
                <a:cs typeface="Arial" panose="020B0604020202020204" pitchFamily="34" charset="0"/>
              </a:rPr>
              <a:t>Lahtinen</a:t>
            </a:r>
            <a:r>
              <a:rPr lang="en-US" sz="1100" dirty="0">
                <a:solidFill>
                  <a:schemeClr val="tx1">
                    <a:lumMod val="75000"/>
                    <a:lumOff val="25000"/>
                  </a:schemeClr>
                </a:solidFill>
                <a:latin typeface="Arial" panose="020B0604020202020204" pitchFamily="34" charset="0"/>
                <a:cs typeface="Arial" panose="020B0604020202020204" pitchFamily="34" charset="0"/>
              </a:rPr>
              <a:t>, and J. </a:t>
            </a:r>
            <a:r>
              <a:rPr lang="en-US" sz="1100" dirty="0" err="1">
                <a:solidFill>
                  <a:schemeClr val="tx1">
                    <a:lumMod val="75000"/>
                    <a:lumOff val="25000"/>
                  </a:schemeClr>
                </a:solidFill>
                <a:latin typeface="Arial" panose="020B0604020202020204" pitchFamily="34" charset="0"/>
                <a:cs typeface="Arial" panose="020B0604020202020204" pitchFamily="34" charset="0"/>
              </a:rPr>
              <a:t>Elovaara</a:t>
            </a:r>
            <a:r>
              <a:rPr lang="en-US" sz="1100" dirty="0">
                <a:solidFill>
                  <a:schemeClr val="tx1">
                    <a:lumMod val="75000"/>
                    <a:lumOff val="25000"/>
                  </a:schemeClr>
                </a:solidFill>
                <a:latin typeface="Arial" panose="020B0604020202020204" pitchFamily="34" charset="0"/>
                <a:cs typeface="Arial" panose="020B0604020202020204" pitchFamily="34" charset="0"/>
              </a:rPr>
              <a:t>, “GIC Occurrences and GIC Test for 400 kV System Transformer,” IEEE Trans. Power Del., vol. 17, no. 2, pp. 555-561, 2002.</a:t>
            </a:r>
          </a:p>
        </p:txBody>
      </p:sp>
      <p:pic>
        <p:nvPicPr>
          <p:cNvPr id="4" name="Picture 3" descr="Graphical user interface, application&#10;&#10;Description automatically generated">
            <a:extLst>
              <a:ext uri="{FF2B5EF4-FFF2-40B4-BE49-F238E27FC236}">
                <a16:creationId xmlns:a16="http://schemas.microsoft.com/office/drawing/2014/main" id="{E1569587-FA43-49C6-8C61-B88BA3C8DE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9041" y="2037428"/>
            <a:ext cx="6319519" cy="2767327"/>
          </a:xfrm>
          <a:prstGeom prst="rect">
            <a:avLst/>
          </a:prstGeom>
        </p:spPr>
      </p:pic>
      <p:sp>
        <p:nvSpPr>
          <p:cNvPr id="5" name="Rectangle 4">
            <a:extLst>
              <a:ext uri="{FF2B5EF4-FFF2-40B4-BE49-F238E27FC236}">
                <a16:creationId xmlns:a16="http://schemas.microsoft.com/office/drawing/2014/main" id="{6247EF0A-923F-427A-B2CA-D75252106796}"/>
              </a:ext>
            </a:extLst>
          </p:cNvPr>
          <p:cNvSpPr/>
          <p:nvPr/>
        </p:nvSpPr>
        <p:spPr>
          <a:xfrm>
            <a:off x="499059" y="1020435"/>
            <a:ext cx="3453181" cy="5078313"/>
          </a:xfrm>
          <a:prstGeom prst="rect">
            <a:avLst/>
          </a:prstGeom>
        </p:spPr>
        <p:txBody>
          <a:bodyPr wrap="square">
            <a:spAutoFit/>
          </a:bodyPr>
          <a:lstStyle/>
          <a:p>
            <a:pPr algn="l"/>
            <a:r>
              <a:rPr lang="en-US" sz="1800" kern="0" dirty="0">
                <a:latin typeface="Arial" panose="020B0604020202020204" pitchFamily="34" charset="0"/>
                <a:cs typeface="Arial" panose="020B0604020202020204" pitchFamily="34" charset="0"/>
              </a:rPr>
              <a:t>Experiment with two </a:t>
            </a:r>
            <a:r>
              <a:rPr lang="en-US" sz="1800" u="sng" kern="0" dirty="0">
                <a:latin typeface="Arial" panose="020B0604020202020204" pitchFamily="34" charset="0"/>
                <a:cs typeface="Arial" panose="020B0604020202020204" pitchFamily="34" charset="0"/>
              </a:rPr>
              <a:t>5-limb core-form</a:t>
            </a:r>
            <a:r>
              <a:rPr lang="en-US" sz="1800" kern="0" dirty="0">
                <a:latin typeface="Arial" panose="020B0604020202020204" pitchFamily="34" charset="0"/>
                <a:cs typeface="Arial" panose="020B0604020202020204" pitchFamily="34" charset="0"/>
              </a:rPr>
              <a:t> transformers connected </a:t>
            </a:r>
            <a:r>
              <a:rPr lang="en-US" sz="1800" u="sng" kern="0" dirty="0">
                <a:latin typeface="Arial" panose="020B0604020202020204" pitchFamily="34" charset="0"/>
                <a:cs typeface="Arial" panose="020B0604020202020204" pitchFamily="34" charset="0"/>
              </a:rPr>
              <a:t>back-to-back </a:t>
            </a:r>
            <a:r>
              <a:rPr lang="en-US" sz="1800" kern="0" dirty="0">
                <a:latin typeface="Arial" panose="020B0604020202020204" pitchFamily="34" charset="0"/>
                <a:cs typeface="Arial" panose="020B0604020202020204" pitchFamily="34" charset="0"/>
              </a:rPr>
              <a:t>forming a loop</a:t>
            </a:r>
          </a:p>
          <a:p>
            <a:pPr algn="l"/>
            <a:endParaRPr lang="en-US" sz="1800" kern="0" dirty="0">
              <a:latin typeface="Arial" panose="020B0604020202020204" pitchFamily="34" charset="0"/>
              <a:cs typeface="Arial" panose="020B0604020202020204" pitchFamily="34" charset="0"/>
            </a:endParaRPr>
          </a:p>
          <a:p>
            <a:pPr algn="l"/>
            <a:r>
              <a:rPr lang="en-US" sz="1800" kern="0" dirty="0">
                <a:latin typeface="Arial" panose="020B0604020202020204" pitchFamily="34" charset="0"/>
                <a:cs typeface="Arial" panose="020B0604020202020204" pitchFamily="34" charset="0"/>
              </a:rPr>
              <a:t>Neutrals of HV </a:t>
            </a:r>
            <a:r>
              <a:rPr lang="en-US" sz="1800" u="sng" kern="0" dirty="0">
                <a:latin typeface="Arial" panose="020B0604020202020204" pitchFamily="34" charset="0"/>
                <a:cs typeface="Arial" panose="020B0604020202020204" pitchFamily="34" charset="0"/>
              </a:rPr>
              <a:t>Wye windings connected by a DC current source</a:t>
            </a:r>
            <a:r>
              <a:rPr lang="en-US" sz="1800" kern="0" dirty="0">
                <a:latin typeface="Arial" panose="020B0604020202020204" pitchFamily="34" charset="0"/>
                <a:cs typeface="Arial" panose="020B0604020202020204" pitchFamily="34" charset="0"/>
              </a:rPr>
              <a:t> to simulate a GIC event</a:t>
            </a:r>
          </a:p>
          <a:p>
            <a:pPr algn="l"/>
            <a:endParaRPr lang="en-US" sz="1800" kern="0" dirty="0">
              <a:latin typeface="Arial" panose="020B0604020202020204" pitchFamily="34" charset="0"/>
              <a:cs typeface="Arial" panose="020B0604020202020204" pitchFamily="34" charset="0"/>
            </a:endParaRPr>
          </a:p>
          <a:p>
            <a:pPr algn="l"/>
            <a:r>
              <a:rPr lang="en-US" sz="1800" kern="0" dirty="0">
                <a:latin typeface="Arial" panose="020B0604020202020204" pitchFamily="34" charset="0"/>
                <a:cs typeface="Arial" panose="020B0604020202020204" pitchFamily="34" charset="0"/>
              </a:rPr>
              <a:t>DC source set to 200 A or </a:t>
            </a:r>
            <a:r>
              <a:rPr lang="en-US" sz="1800" u="sng" kern="0" dirty="0">
                <a:latin typeface="Arial" panose="020B0604020202020204" pitchFamily="34" charset="0"/>
                <a:cs typeface="Arial" panose="020B0604020202020204" pitchFamily="34" charset="0"/>
              </a:rPr>
              <a:t>66.67A per phase</a:t>
            </a:r>
            <a:endParaRPr lang="en-US" sz="1800" kern="0" dirty="0">
              <a:latin typeface="Arial" panose="020B0604020202020204" pitchFamily="34" charset="0"/>
              <a:cs typeface="Arial" panose="020B0604020202020204" pitchFamily="34" charset="0"/>
            </a:endParaRPr>
          </a:p>
          <a:p>
            <a:pPr algn="l"/>
            <a:endParaRPr lang="en-US" sz="1800" kern="0" dirty="0">
              <a:latin typeface="Arial" panose="020B0604020202020204" pitchFamily="34" charset="0"/>
              <a:cs typeface="Arial" panose="020B0604020202020204" pitchFamily="34" charset="0"/>
            </a:endParaRPr>
          </a:p>
          <a:p>
            <a:pPr algn="l"/>
            <a:r>
              <a:rPr lang="en-US" sz="1800" kern="0" dirty="0">
                <a:latin typeface="Arial" panose="020B0604020202020204" pitchFamily="34" charset="0"/>
                <a:cs typeface="Arial" panose="020B0604020202020204" pitchFamily="34" charset="0"/>
              </a:rPr>
              <a:t>HV windings grounded by 150 </a:t>
            </a:r>
            <a:r>
              <a:rPr lang="en-US" sz="1800" kern="0" dirty="0" err="1">
                <a:latin typeface="Arial" panose="020B0604020202020204" pitchFamily="34" charset="0"/>
                <a:cs typeface="Arial" panose="020B0604020202020204" pitchFamily="34" charset="0"/>
              </a:rPr>
              <a:t>uF</a:t>
            </a:r>
            <a:r>
              <a:rPr lang="en-US" sz="1800" kern="0" dirty="0">
                <a:latin typeface="Arial" panose="020B0604020202020204" pitchFamily="34" charset="0"/>
                <a:cs typeface="Arial" panose="020B0604020202020204" pitchFamily="34" charset="0"/>
              </a:rPr>
              <a:t> capacitors to keep the DC currents in the loop</a:t>
            </a:r>
            <a:endParaRPr lang="en-US" sz="1800" dirty="0"/>
          </a:p>
        </p:txBody>
      </p:sp>
    </p:spTree>
    <p:extLst>
      <p:ext uri="{BB962C8B-B14F-4D97-AF65-F5344CB8AC3E}">
        <p14:creationId xmlns:p14="http://schemas.microsoft.com/office/powerpoint/2010/main" val="3307879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B1BD1B5-F311-40A7-A4CF-C42BBC353C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70988" y="977270"/>
            <a:ext cx="4095744" cy="22323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F5492A1-1C3B-4A7E-8C77-2CED1DDAB6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8349" y="3732918"/>
            <a:ext cx="3949107" cy="2350083"/>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2168253E-49FF-4E83-8097-31874874DDA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837760" y="3912212"/>
            <a:ext cx="5113090" cy="2239756"/>
          </a:xfrm>
          <a:prstGeom prst="rect">
            <a:avLst/>
          </a:prstGeom>
        </p:spPr>
      </p:pic>
      <p:pic>
        <p:nvPicPr>
          <p:cNvPr id="10" name="Graphic 9">
            <a:extLst>
              <a:ext uri="{FF2B5EF4-FFF2-40B4-BE49-F238E27FC236}">
                <a16:creationId xmlns:a16="http://schemas.microsoft.com/office/drawing/2014/main" id="{125BF258-160B-44F9-AA2C-E373802E038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837760" y="721447"/>
            <a:ext cx="5113090" cy="2239756"/>
          </a:xfrm>
          <a:prstGeom prst="rect">
            <a:avLst/>
          </a:prstGeom>
        </p:spPr>
      </p:pic>
      <p:pic>
        <p:nvPicPr>
          <p:cNvPr id="13" name="Picture 12" descr="Graphical user interface, application&#10;&#10;Description automatically generated">
            <a:extLst>
              <a:ext uri="{FF2B5EF4-FFF2-40B4-BE49-F238E27FC236}">
                <a16:creationId xmlns:a16="http://schemas.microsoft.com/office/drawing/2014/main" id="{1BC6C939-3050-40FE-A0CC-2FF78B9B7FB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266007" y="2472001"/>
            <a:ext cx="3588367" cy="1571352"/>
          </a:xfrm>
          <a:prstGeom prst="rect">
            <a:avLst/>
          </a:prstGeom>
        </p:spPr>
      </p:pic>
      <p:sp>
        <p:nvSpPr>
          <p:cNvPr id="11" name="Oval 10">
            <a:extLst>
              <a:ext uri="{FF2B5EF4-FFF2-40B4-BE49-F238E27FC236}">
                <a16:creationId xmlns:a16="http://schemas.microsoft.com/office/drawing/2014/main" id="{99216D73-BEDB-4076-BD1A-CBF3843B3596}"/>
              </a:ext>
            </a:extLst>
          </p:cNvPr>
          <p:cNvSpPr/>
          <p:nvPr/>
        </p:nvSpPr>
        <p:spPr bwMode="auto">
          <a:xfrm>
            <a:off x="5647055" y="2370455"/>
            <a:ext cx="406400" cy="323088"/>
          </a:xfrm>
          <a:prstGeom prst="ellipse">
            <a:avLst/>
          </a:prstGeom>
          <a:solidFill>
            <a:srgbClr val="1558FF">
              <a:alpha val="54000"/>
            </a:srgb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2" name="Rectangle 11">
            <a:extLst>
              <a:ext uri="{FF2B5EF4-FFF2-40B4-BE49-F238E27FC236}">
                <a16:creationId xmlns:a16="http://schemas.microsoft.com/office/drawing/2014/main" id="{87B77380-ECF4-49A0-A117-08DAB1277F5E}"/>
              </a:ext>
            </a:extLst>
          </p:cNvPr>
          <p:cNvSpPr/>
          <p:nvPr/>
        </p:nvSpPr>
        <p:spPr>
          <a:xfrm>
            <a:off x="984655" y="264823"/>
            <a:ext cx="3002746" cy="584775"/>
          </a:xfrm>
          <a:prstGeom prst="rect">
            <a:avLst/>
          </a:prstGeom>
        </p:spPr>
        <p:txBody>
          <a:bodyPr wrap="none">
            <a:spAutoFit/>
          </a:bodyPr>
          <a:lstStyle/>
          <a:p>
            <a:r>
              <a:rPr lang="en-US" sz="1800" b="1" dirty="0"/>
              <a:t>Experimental results </a:t>
            </a:r>
            <a:br>
              <a:rPr lang="en-US" dirty="0"/>
            </a:br>
            <a:r>
              <a:rPr lang="en-US" sz="1400" dirty="0"/>
              <a:t>Used with permission from IEEE [4]</a:t>
            </a:r>
            <a:endParaRPr lang="en-US" dirty="0"/>
          </a:p>
        </p:txBody>
      </p:sp>
      <p:sp>
        <p:nvSpPr>
          <p:cNvPr id="16" name="Rectangle 15">
            <a:extLst>
              <a:ext uri="{FF2B5EF4-FFF2-40B4-BE49-F238E27FC236}">
                <a16:creationId xmlns:a16="http://schemas.microsoft.com/office/drawing/2014/main" id="{39174A00-5FD0-47B4-8DDC-A0B60053C14D}"/>
              </a:ext>
            </a:extLst>
          </p:cNvPr>
          <p:cNvSpPr/>
          <p:nvPr/>
        </p:nvSpPr>
        <p:spPr>
          <a:xfrm>
            <a:off x="8329035" y="3267430"/>
            <a:ext cx="2957861" cy="338554"/>
          </a:xfrm>
          <a:prstGeom prst="rect">
            <a:avLst/>
          </a:prstGeom>
        </p:spPr>
        <p:txBody>
          <a:bodyPr wrap="none">
            <a:spAutoFit/>
          </a:bodyPr>
          <a:lstStyle/>
          <a:p>
            <a:r>
              <a:rPr lang="en-US" b="1" dirty="0"/>
              <a:t>Simulation Results GICharm</a:t>
            </a:r>
          </a:p>
        </p:txBody>
      </p:sp>
      <p:sp>
        <p:nvSpPr>
          <p:cNvPr id="21" name="Oval 20">
            <a:extLst>
              <a:ext uri="{FF2B5EF4-FFF2-40B4-BE49-F238E27FC236}">
                <a16:creationId xmlns:a16="http://schemas.microsoft.com/office/drawing/2014/main" id="{D630C8E9-5625-441B-83F6-9ABE32EEC6F2}"/>
              </a:ext>
            </a:extLst>
          </p:cNvPr>
          <p:cNvSpPr/>
          <p:nvPr/>
        </p:nvSpPr>
        <p:spPr bwMode="auto">
          <a:xfrm>
            <a:off x="6188565" y="2552319"/>
            <a:ext cx="406400" cy="323088"/>
          </a:xfrm>
          <a:prstGeom prst="ellipse">
            <a:avLst/>
          </a:prstGeom>
          <a:solidFill>
            <a:schemeClr val="accent3">
              <a:alpha val="5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cxnSp>
        <p:nvCxnSpPr>
          <p:cNvPr id="23" name="Connector: Elbow 22">
            <a:extLst>
              <a:ext uri="{FF2B5EF4-FFF2-40B4-BE49-F238E27FC236}">
                <a16:creationId xmlns:a16="http://schemas.microsoft.com/office/drawing/2014/main" id="{1B84F386-2A7E-471E-8428-C7765A06DD0F}"/>
              </a:ext>
            </a:extLst>
          </p:cNvPr>
          <p:cNvCxnSpPr>
            <a:cxnSpLocks/>
            <a:stCxn id="1028" idx="3"/>
            <a:endCxn id="21" idx="4"/>
          </p:cNvCxnSpPr>
          <p:nvPr/>
        </p:nvCxnSpPr>
        <p:spPr bwMode="auto">
          <a:xfrm flipV="1">
            <a:off x="4267456" y="2875407"/>
            <a:ext cx="2124309" cy="2032553"/>
          </a:xfrm>
          <a:prstGeom prst="bentConnector2">
            <a:avLst/>
          </a:prstGeom>
          <a:solidFill>
            <a:schemeClr val="accent1"/>
          </a:solidFill>
          <a:ln w="101600" cap="flat" cmpd="sng" algn="ctr">
            <a:solidFill>
              <a:schemeClr val="accent3">
                <a:alpha val="55000"/>
              </a:schemeClr>
            </a:solidFill>
            <a:prstDash val="solid"/>
            <a:round/>
            <a:headEnd type="stealth" w="med" len="med"/>
            <a:tailEnd type="none"/>
          </a:ln>
          <a:effectLst/>
        </p:spPr>
      </p:cxnSp>
      <p:cxnSp>
        <p:nvCxnSpPr>
          <p:cNvPr id="27" name="Connector: Elbow 26">
            <a:extLst>
              <a:ext uri="{FF2B5EF4-FFF2-40B4-BE49-F238E27FC236}">
                <a16:creationId xmlns:a16="http://schemas.microsoft.com/office/drawing/2014/main" id="{9AE32847-53FD-4D61-9328-8C9EF559EE13}"/>
              </a:ext>
            </a:extLst>
          </p:cNvPr>
          <p:cNvCxnSpPr>
            <a:cxnSpLocks/>
            <a:stCxn id="6" idx="1"/>
          </p:cNvCxnSpPr>
          <p:nvPr/>
        </p:nvCxnSpPr>
        <p:spPr bwMode="auto">
          <a:xfrm rot="10800000">
            <a:off x="6391765" y="4907960"/>
            <a:ext cx="445994" cy="124131"/>
          </a:xfrm>
          <a:prstGeom prst="bentConnector3">
            <a:avLst>
              <a:gd name="adj1" fmla="val 97839"/>
            </a:avLst>
          </a:prstGeom>
          <a:solidFill>
            <a:schemeClr val="accent1"/>
          </a:solidFill>
          <a:ln w="101600" cap="flat" cmpd="sng" algn="ctr">
            <a:solidFill>
              <a:schemeClr val="accent3">
                <a:alpha val="55000"/>
              </a:schemeClr>
            </a:solidFill>
            <a:prstDash val="solid"/>
            <a:round/>
            <a:headEnd type="stealth" w="med" len="med"/>
            <a:tailEnd type="none"/>
          </a:ln>
          <a:effectLst/>
        </p:spPr>
      </p:cxnSp>
      <p:cxnSp>
        <p:nvCxnSpPr>
          <p:cNvPr id="35" name="Connector: Elbow 34">
            <a:extLst>
              <a:ext uri="{FF2B5EF4-FFF2-40B4-BE49-F238E27FC236}">
                <a16:creationId xmlns:a16="http://schemas.microsoft.com/office/drawing/2014/main" id="{03358CA9-A750-4E32-BE5A-36154092708C}"/>
              </a:ext>
            </a:extLst>
          </p:cNvPr>
          <p:cNvCxnSpPr>
            <a:cxnSpLocks/>
            <a:stCxn id="1026" idx="3"/>
            <a:endCxn id="11" idx="0"/>
          </p:cNvCxnSpPr>
          <p:nvPr/>
        </p:nvCxnSpPr>
        <p:spPr bwMode="auto">
          <a:xfrm>
            <a:off x="4266732" y="2093453"/>
            <a:ext cx="1583523" cy="277002"/>
          </a:xfrm>
          <a:prstGeom prst="bentConnector2">
            <a:avLst/>
          </a:prstGeom>
          <a:solidFill>
            <a:schemeClr val="accent1"/>
          </a:solidFill>
          <a:ln w="101600" cap="flat" cmpd="sng" algn="ctr">
            <a:solidFill>
              <a:schemeClr val="tx2">
                <a:alpha val="55000"/>
              </a:schemeClr>
            </a:solidFill>
            <a:prstDash val="solid"/>
            <a:round/>
            <a:headEnd type="stealth" w="med" len="med"/>
            <a:tailEnd type="none"/>
          </a:ln>
          <a:effectLst/>
        </p:spPr>
      </p:cxnSp>
      <p:cxnSp>
        <p:nvCxnSpPr>
          <p:cNvPr id="36" name="Connector: Elbow 35">
            <a:extLst>
              <a:ext uri="{FF2B5EF4-FFF2-40B4-BE49-F238E27FC236}">
                <a16:creationId xmlns:a16="http://schemas.microsoft.com/office/drawing/2014/main" id="{FCA6BDA6-4EF8-4294-87C0-D04D43CFBC1E}"/>
              </a:ext>
            </a:extLst>
          </p:cNvPr>
          <p:cNvCxnSpPr>
            <a:cxnSpLocks/>
            <a:stCxn id="10" idx="1"/>
          </p:cNvCxnSpPr>
          <p:nvPr/>
        </p:nvCxnSpPr>
        <p:spPr bwMode="auto">
          <a:xfrm rot="10800000" flipV="1">
            <a:off x="5834063" y="1841325"/>
            <a:ext cx="1003696" cy="252128"/>
          </a:xfrm>
          <a:prstGeom prst="bentConnector3">
            <a:avLst>
              <a:gd name="adj1" fmla="val 99095"/>
            </a:avLst>
          </a:prstGeom>
          <a:solidFill>
            <a:schemeClr val="accent1"/>
          </a:solidFill>
          <a:ln w="101600" cap="flat" cmpd="sng" algn="ctr">
            <a:solidFill>
              <a:schemeClr val="tx2">
                <a:alpha val="55000"/>
              </a:schemeClr>
            </a:solidFill>
            <a:prstDash val="solid"/>
            <a:round/>
            <a:headEnd type="stealth" w="med" len="med"/>
            <a:tailEnd type="none"/>
          </a:ln>
          <a:effectLst/>
        </p:spPr>
      </p:cxnSp>
      <p:sp>
        <p:nvSpPr>
          <p:cNvPr id="17" name="TextBox 16">
            <a:extLst>
              <a:ext uri="{FF2B5EF4-FFF2-40B4-BE49-F238E27FC236}">
                <a16:creationId xmlns:a16="http://schemas.microsoft.com/office/drawing/2014/main" id="{CCC61684-CC14-4FD8-8F2C-97F23F81A098}"/>
              </a:ext>
            </a:extLst>
          </p:cNvPr>
          <p:cNvSpPr txBox="1"/>
          <p:nvPr/>
        </p:nvSpPr>
        <p:spPr>
          <a:xfrm>
            <a:off x="281374" y="6175397"/>
            <a:ext cx="11669476" cy="430887"/>
          </a:xfrm>
          <a:prstGeom prst="rect">
            <a:avLst/>
          </a:prstGeom>
          <a:noFill/>
        </p:spPr>
        <p:txBody>
          <a:bodyPr wrap="square">
            <a:spAutoFit/>
          </a:bodyPr>
          <a:lstStyle/>
          <a:p>
            <a:pPr algn="l"/>
            <a:r>
              <a:rPr lang="en-US" sz="1100" b="0" i="0" dirty="0">
                <a:solidFill>
                  <a:srgbClr val="333333"/>
                </a:solidFill>
                <a:effectLst/>
                <a:latin typeface="Arial" panose="020B0604020202020204" pitchFamily="34" charset="0"/>
              </a:rPr>
              <a:t>A. Ovalle, R. C. Dugan and R. F. Arritt, "</a:t>
            </a:r>
            <a:r>
              <a:rPr lang="en-US" sz="1100" b="1" i="0" dirty="0">
                <a:solidFill>
                  <a:srgbClr val="333333"/>
                </a:solidFill>
                <a:effectLst/>
                <a:latin typeface="Arial" panose="020B0604020202020204" pitchFamily="34" charset="0"/>
              </a:rPr>
              <a:t>GICharm: A System Level Analysis Tool for Geomagnetic Disturbance Related Harmonics</a:t>
            </a:r>
            <a:r>
              <a:rPr lang="en-US" sz="1100" b="0" i="0" dirty="0">
                <a:solidFill>
                  <a:srgbClr val="333333"/>
                </a:solidFill>
                <a:effectLst/>
                <a:latin typeface="Arial" panose="020B0604020202020204" pitchFamily="34" charset="0"/>
              </a:rPr>
              <a:t>," in </a:t>
            </a:r>
            <a:r>
              <a:rPr lang="en-US" sz="1100" b="0" i="1" dirty="0">
                <a:solidFill>
                  <a:srgbClr val="333333"/>
                </a:solidFill>
                <a:effectLst/>
                <a:latin typeface="Arial" panose="020B0604020202020204" pitchFamily="34" charset="0"/>
              </a:rPr>
              <a:t>IEEE Transactions on Industry Applications</a:t>
            </a:r>
            <a:r>
              <a:rPr lang="en-US" sz="1100" b="0" i="0" dirty="0">
                <a:solidFill>
                  <a:srgbClr val="333333"/>
                </a:solidFill>
                <a:effectLst/>
                <a:latin typeface="Arial" panose="020B0604020202020204" pitchFamily="34" charset="0"/>
              </a:rPr>
              <a:t>, vol. 58, no. 2, pp. 1406-1415, March-April 2022, </a:t>
            </a:r>
            <a:r>
              <a:rPr lang="en-US" sz="1100" b="0" i="0" dirty="0" err="1">
                <a:solidFill>
                  <a:srgbClr val="333333"/>
                </a:solidFill>
                <a:effectLst/>
                <a:latin typeface="Arial" panose="020B0604020202020204" pitchFamily="34" charset="0"/>
              </a:rPr>
              <a:t>doi</a:t>
            </a:r>
            <a:r>
              <a:rPr lang="en-US" sz="1100" b="0" i="0" dirty="0">
                <a:solidFill>
                  <a:srgbClr val="333333"/>
                </a:solidFill>
                <a:effectLst/>
                <a:latin typeface="Arial" panose="020B0604020202020204" pitchFamily="34" charset="0"/>
              </a:rPr>
              <a:t>: 10.1109/TIA.2022.3145770.</a:t>
            </a:r>
            <a:endParaRPr lang="en-US" sz="1100" dirty="0"/>
          </a:p>
        </p:txBody>
      </p:sp>
    </p:spTree>
    <p:extLst>
      <p:ext uri="{BB962C8B-B14F-4D97-AF65-F5344CB8AC3E}">
        <p14:creationId xmlns:p14="http://schemas.microsoft.com/office/powerpoint/2010/main" val="2745463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3-Bus Benchmark Case</a:t>
            </a:r>
          </a:p>
        </p:txBody>
      </p:sp>
      <p:pic>
        <p:nvPicPr>
          <p:cNvPr id="7" name="Picture 6">
            <a:extLst>
              <a:ext uri="{FF2B5EF4-FFF2-40B4-BE49-F238E27FC236}">
                <a16:creationId xmlns:a16="http://schemas.microsoft.com/office/drawing/2014/main" id="{AA91A5F9-5A43-4227-92A6-11A960D8E0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73954" y="1096861"/>
            <a:ext cx="6603944" cy="4945839"/>
          </a:xfrm>
          <a:prstGeom prst="rect">
            <a:avLst/>
          </a:prstGeom>
        </p:spPr>
      </p:pic>
      <p:sp>
        <p:nvSpPr>
          <p:cNvPr id="11" name="Content Placeholder 2">
            <a:extLst>
              <a:ext uri="{FF2B5EF4-FFF2-40B4-BE49-F238E27FC236}">
                <a16:creationId xmlns:a16="http://schemas.microsoft.com/office/drawing/2014/main" id="{5E0C7A40-42EC-418D-AAF8-4C5E765F5443}"/>
              </a:ext>
            </a:extLst>
          </p:cNvPr>
          <p:cNvSpPr txBox="1">
            <a:spLocks/>
          </p:cNvSpPr>
          <p:nvPr/>
        </p:nvSpPr>
        <p:spPr bwMode="auto">
          <a:xfrm>
            <a:off x="6786132" y="2301356"/>
            <a:ext cx="1347918" cy="36519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0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5pPr>
            <a:lvl6pPr marL="1944688" indent="-174625" algn="l" rtl="0" eaLnBrk="1" fontAlgn="base" hangingPunct="1">
              <a:lnSpc>
                <a:spcPct val="95000"/>
              </a:lnSpc>
              <a:spcBef>
                <a:spcPct val="0"/>
              </a:spcBef>
              <a:spcAft>
                <a:spcPct val="25000"/>
              </a:spcAft>
              <a:buChar char="•"/>
              <a:defRPr sz="1800">
                <a:solidFill>
                  <a:srgbClr val="000000"/>
                </a:solidFill>
                <a:latin typeface="+mn-lt"/>
              </a:defRPr>
            </a:lvl6pPr>
            <a:lvl7pPr marL="2401888" indent="-174625" algn="l" rtl="0" eaLnBrk="1" fontAlgn="base" hangingPunct="1">
              <a:lnSpc>
                <a:spcPct val="95000"/>
              </a:lnSpc>
              <a:spcBef>
                <a:spcPct val="0"/>
              </a:spcBef>
              <a:spcAft>
                <a:spcPct val="25000"/>
              </a:spcAft>
              <a:buChar char="•"/>
              <a:defRPr sz="1800">
                <a:solidFill>
                  <a:srgbClr val="000000"/>
                </a:solidFill>
                <a:latin typeface="+mn-lt"/>
              </a:defRPr>
            </a:lvl7pPr>
            <a:lvl8pPr marL="2859088" indent="-174625" algn="l" rtl="0" eaLnBrk="1" fontAlgn="base" hangingPunct="1">
              <a:lnSpc>
                <a:spcPct val="95000"/>
              </a:lnSpc>
              <a:spcBef>
                <a:spcPct val="0"/>
              </a:spcBef>
              <a:spcAft>
                <a:spcPct val="25000"/>
              </a:spcAft>
              <a:buChar char="•"/>
              <a:defRPr sz="1800">
                <a:solidFill>
                  <a:srgbClr val="000000"/>
                </a:solidFill>
                <a:latin typeface="+mn-lt"/>
              </a:defRPr>
            </a:lvl8pPr>
            <a:lvl9pPr marL="3316288" indent="-174625" algn="l" rtl="0" eaLnBrk="1" fontAlgn="base" hangingPunct="1">
              <a:lnSpc>
                <a:spcPct val="95000"/>
              </a:lnSpc>
              <a:spcBef>
                <a:spcPct val="0"/>
              </a:spcBef>
              <a:spcAft>
                <a:spcPct val="25000"/>
              </a:spcAft>
              <a:buChar char="•"/>
              <a:defRPr sz="1800">
                <a:solidFill>
                  <a:srgbClr val="000000"/>
                </a:solidFill>
                <a:latin typeface="+mn-lt"/>
              </a:defRPr>
            </a:lvl9pPr>
          </a:lstStyle>
          <a:p>
            <a:pPr marL="0" indent="0">
              <a:buNone/>
            </a:pPr>
            <a:r>
              <a:rPr lang="en-US" sz="1600" kern="0" dirty="0">
                <a:solidFill>
                  <a:srgbClr val="00B050"/>
                </a:solidFill>
                <a:latin typeface="Arial" panose="020B0604020202020204" pitchFamily="34" charset="0"/>
                <a:cs typeface="Arial" panose="020B0604020202020204" pitchFamily="34" charset="0"/>
              </a:rPr>
              <a:t>TR1: 22.6 A</a:t>
            </a:r>
          </a:p>
        </p:txBody>
      </p:sp>
      <p:sp>
        <p:nvSpPr>
          <p:cNvPr id="12" name="Content Placeholder 2">
            <a:extLst>
              <a:ext uri="{FF2B5EF4-FFF2-40B4-BE49-F238E27FC236}">
                <a16:creationId xmlns:a16="http://schemas.microsoft.com/office/drawing/2014/main" id="{E377D107-EB5A-4B32-B16E-11F72E5011BD}"/>
              </a:ext>
            </a:extLst>
          </p:cNvPr>
          <p:cNvSpPr txBox="1">
            <a:spLocks/>
          </p:cNvSpPr>
          <p:nvPr/>
        </p:nvSpPr>
        <p:spPr bwMode="auto">
          <a:xfrm>
            <a:off x="6836913" y="5078481"/>
            <a:ext cx="1347918" cy="36519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fontScale="77500" lnSpcReduction="20000"/>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0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5pPr>
            <a:lvl6pPr marL="1944688" indent="-174625" algn="l" rtl="0" eaLnBrk="1" fontAlgn="base" hangingPunct="1">
              <a:lnSpc>
                <a:spcPct val="95000"/>
              </a:lnSpc>
              <a:spcBef>
                <a:spcPct val="0"/>
              </a:spcBef>
              <a:spcAft>
                <a:spcPct val="25000"/>
              </a:spcAft>
              <a:buChar char="•"/>
              <a:defRPr sz="1800">
                <a:solidFill>
                  <a:srgbClr val="000000"/>
                </a:solidFill>
                <a:latin typeface="+mn-lt"/>
              </a:defRPr>
            </a:lvl6pPr>
            <a:lvl7pPr marL="2401888" indent="-174625" algn="l" rtl="0" eaLnBrk="1" fontAlgn="base" hangingPunct="1">
              <a:lnSpc>
                <a:spcPct val="95000"/>
              </a:lnSpc>
              <a:spcBef>
                <a:spcPct val="0"/>
              </a:spcBef>
              <a:spcAft>
                <a:spcPct val="25000"/>
              </a:spcAft>
              <a:buChar char="•"/>
              <a:defRPr sz="1800">
                <a:solidFill>
                  <a:srgbClr val="000000"/>
                </a:solidFill>
                <a:latin typeface="+mn-lt"/>
              </a:defRPr>
            </a:lvl7pPr>
            <a:lvl8pPr marL="2859088" indent="-174625" algn="l" rtl="0" eaLnBrk="1" fontAlgn="base" hangingPunct="1">
              <a:lnSpc>
                <a:spcPct val="95000"/>
              </a:lnSpc>
              <a:spcBef>
                <a:spcPct val="0"/>
              </a:spcBef>
              <a:spcAft>
                <a:spcPct val="25000"/>
              </a:spcAft>
              <a:buChar char="•"/>
              <a:defRPr sz="1800">
                <a:solidFill>
                  <a:srgbClr val="000000"/>
                </a:solidFill>
                <a:latin typeface="+mn-lt"/>
              </a:defRPr>
            </a:lvl8pPr>
            <a:lvl9pPr marL="3316288" indent="-174625" algn="l" rtl="0" eaLnBrk="1" fontAlgn="base" hangingPunct="1">
              <a:lnSpc>
                <a:spcPct val="95000"/>
              </a:lnSpc>
              <a:spcBef>
                <a:spcPct val="0"/>
              </a:spcBef>
              <a:spcAft>
                <a:spcPct val="25000"/>
              </a:spcAft>
              <a:buChar char="•"/>
              <a:defRPr sz="1800">
                <a:solidFill>
                  <a:srgbClr val="000000"/>
                </a:solidFill>
                <a:latin typeface="+mn-lt"/>
              </a:defRPr>
            </a:lvl9pPr>
          </a:lstStyle>
          <a:p>
            <a:pPr marL="0" indent="0">
              <a:buNone/>
            </a:pPr>
            <a:r>
              <a:rPr lang="en-US" kern="0" dirty="0">
                <a:solidFill>
                  <a:srgbClr val="00B050"/>
                </a:solidFill>
                <a:latin typeface="Arial" panose="020B0604020202020204" pitchFamily="34" charset="0"/>
                <a:cs typeface="Arial" panose="020B0604020202020204" pitchFamily="34" charset="0"/>
              </a:rPr>
              <a:t>TR2: -35.5 A</a:t>
            </a:r>
          </a:p>
        </p:txBody>
      </p:sp>
      <p:sp>
        <p:nvSpPr>
          <p:cNvPr id="13" name="Content Placeholder 2">
            <a:extLst>
              <a:ext uri="{FF2B5EF4-FFF2-40B4-BE49-F238E27FC236}">
                <a16:creationId xmlns:a16="http://schemas.microsoft.com/office/drawing/2014/main" id="{930EE462-487B-42E6-9CA3-781E267FD5BD}"/>
              </a:ext>
            </a:extLst>
          </p:cNvPr>
          <p:cNvSpPr txBox="1">
            <a:spLocks/>
          </p:cNvSpPr>
          <p:nvPr/>
        </p:nvSpPr>
        <p:spPr bwMode="auto">
          <a:xfrm>
            <a:off x="8400046" y="2756835"/>
            <a:ext cx="1347918" cy="36519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0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5pPr>
            <a:lvl6pPr marL="1944688" indent="-174625" algn="l" rtl="0" eaLnBrk="1" fontAlgn="base" hangingPunct="1">
              <a:lnSpc>
                <a:spcPct val="95000"/>
              </a:lnSpc>
              <a:spcBef>
                <a:spcPct val="0"/>
              </a:spcBef>
              <a:spcAft>
                <a:spcPct val="25000"/>
              </a:spcAft>
              <a:buChar char="•"/>
              <a:defRPr sz="1800">
                <a:solidFill>
                  <a:srgbClr val="000000"/>
                </a:solidFill>
                <a:latin typeface="+mn-lt"/>
              </a:defRPr>
            </a:lvl6pPr>
            <a:lvl7pPr marL="2401888" indent="-174625" algn="l" rtl="0" eaLnBrk="1" fontAlgn="base" hangingPunct="1">
              <a:lnSpc>
                <a:spcPct val="95000"/>
              </a:lnSpc>
              <a:spcBef>
                <a:spcPct val="0"/>
              </a:spcBef>
              <a:spcAft>
                <a:spcPct val="25000"/>
              </a:spcAft>
              <a:buChar char="•"/>
              <a:defRPr sz="1800">
                <a:solidFill>
                  <a:srgbClr val="000000"/>
                </a:solidFill>
                <a:latin typeface="+mn-lt"/>
              </a:defRPr>
            </a:lvl7pPr>
            <a:lvl8pPr marL="2859088" indent="-174625" algn="l" rtl="0" eaLnBrk="1" fontAlgn="base" hangingPunct="1">
              <a:lnSpc>
                <a:spcPct val="95000"/>
              </a:lnSpc>
              <a:spcBef>
                <a:spcPct val="0"/>
              </a:spcBef>
              <a:spcAft>
                <a:spcPct val="25000"/>
              </a:spcAft>
              <a:buChar char="•"/>
              <a:defRPr sz="1800">
                <a:solidFill>
                  <a:srgbClr val="000000"/>
                </a:solidFill>
                <a:latin typeface="+mn-lt"/>
              </a:defRPr>
            </a:lvl8pPr>
            <a:lvl9pPr marL="3316288" indent="-174625" algn="l" rtl="0" eaLnBrk="1" fontAlgn="base" hangingPunct="1">
              <a:lnSpc>
                <a:spcPct val="95000"/>
              </a:lnSpc>
              <a:spcBef>
                <a:spcPct val="0"/>
              </a:spcBef>
              <a:spcAft>
                <a:spcPct val="25000"/>
              </a:spcAft>
              <a:buChar char="•"/>
              <a:defRPr sz="1800">
                <a:solidFill>
                  <a:srgbClr val="000000"/>
                </a:solidFill>
                <a:latin typeface="+mn-lt"/>
              </a:defRPr>
            </a:lvl9pPr>
          </a:lstStyle>
          <a:p>
            <a:pPr marL="0" indent="0">
              <a:buNone/>
            </a:pPr>
            <a:r>
              <a:rPr lang="en-US" sz="1600" kern="0" dirty="0">
                <a:solidFill>
                  <a:srgbClr val="00B050"/>
                </a:solidFill>
                <a:latin typeface="Arial" panose="020B0604020202020204" pitchFamily="34" charset="0"/>
                <a:cs typeface="Arial" panose="020B0604020202020204" pitchFamily="34" charset="0"/>
              </a:rPr>
              <a:t>TR2: 12.9 A</a:t>
            </a:r>
          </a:p>
        </p:txBody>
      </p:sp>
      <p:sp>
        <p:nvSpPr>
          <p:cNvPr id="17" name="Callout: Line with Border and Accent Bar 16">
            <a:extLst>
              <a:ext uri="{FF2B5EF4-FFF2-40B4-BE49-F238E27FC236}">
                <a16:creationId xmlns:a16="http://schemas.microsoft.com/office/drawing/2014/main" id="{87ACA001-3F5D-4FD9-A8FB-0C48811E1970}"/>
              </a:ext>
            </a:extLst>
          </p:cNvPr>
          <p:cNvSpPr/>
          <p:nvPr/>
        </p:nvSpPr>
        <p:spPr bwMode="auto">
          <a:xfrm rot="10800000">
            <a:off x="2816474" y="3781042"/>
            <a:ext cx="904626" cy="2197417"/>
          </a:xfrm>
          <a:prstGeom prst="accentBorderCallout1">
            <a:avLst>
              <a:gd name="adj1" fmla="val 8467"/>
              <a:gd name="adj2" fmla="val -27756"/>
              <a:gd name="adj3" fmla="val -1610"/>
              <a:gd name="adj4" fmla="val -204310"/>
            </a:avLst>
          </a:prstGeom>
          <a:noFill/>
          <a:ln w="19050" cap="flat" cmpd="sng" algn="ctr">
            <a:solidFill>
              <a:srgbClr val="FB9705"/>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FB9705"/>
              </a:solidFill>
              <a:effectLst/>
              <a:latin typeface="Arial" charset="0"/>
            </a:endParaRPr>
          </a:p>
        </p:txBody>
      </p:sp>
      <p:sp>
        <p:nvSpPr>
          <p:cNvPr id="18" name="Callout: Line with Border and Accent Bar 17">
            <a:extLst>
              <a:ext uri="{FF2B5EF4-FFF2-40B4-BE49-F238E27FC236}">
                <a16:creationId xmlns:a16="http://schemas.microsoft.com/office/drawing/2014/main" id="{AB076127-5BFD-4F5B-8930-0BF73CB98067}"/>
              </a:ext>
            </a:extLst>
          </p:cNvPr>
          <p:cNvSpPr/>
          <p:nvPr/>
        </p:nvSpPr>
        <p:spPr bwMode="auto">
          <a:xfrm rot="10800000">
            <a:off x="2816473" y="984889"/>
            <a:ext cx="904626" cy="2197417"/>
          </a:xfrm>
          <a:prstGeom prst="accentBorderCallout1">
            <a:avLst>
              <a:gd name="adj1" fmla="val 87068"/>
              <a:gd name="adj2" fmla="val -27756"/>
              <a:gd name="adj3" fmla="val 85539"/>
              <a:gd name="adj4" fmla="val -193764"/>
            </a:avLst>
          </a:prstGeom>
          <a:noFill/>
          <a:ln w="19050" cap="flat" cmpd="sng" algn="ctr">
            <a:solidFill>
              <a:srgbClr val="FB9705"/>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FB9705"/>
              </a:solidFill>
              <a:effectLst/>
              <a:latin typeface="Arial" charset="0"/>
            </a:endParaRPr>
          </a:p>
        </p:txBody>
      </p:sp>
      <p:pic>
        <p:nvPicPr>
          <p:cNvPr id="14" name="Picture 13">
            <a:extLst>
              <a:ext uri="{FF2B5EF4-FFF2-40B4-BE49-F238E27FC236}">
                <a16:creationId xmlns:a16="http://schemas.microsoft.com/office/drawing/2014/main" id="{338D01C7-E817-47A4-9304-AFBE312389D0}"/>
              </a:ext>
            </a:extLst>
          </p:cNvPr>
          <p:cNvPicPr>
            <a:picLocks noChangeAspect="1"/>
          </p:cNvPicPr>
          <p:nvPr/>
        </p:nvPicPr>
        <p:blipFill>
          <a:blip r:embed="rId4"/>
          <a:stretch>
            <a:fillRect/>
          </a:stretch>
        </p:blipFill>
        <p:spPr>
          <a:xfrm>
            <a:off x="876991" y="981862"/>
            <a:ext cx="2937964" cy="2203473"/>
          </a:xfrm>
          <a:prstGeom prst="rect">
            <a:avLst/>
          </a:prstGeom>
          <a:ln>
            <a:solidFill>
              <a:schemeClr val="bg2">
                <a:lumMod val="40000"/>
                <a:lumOff val="60000"/>
              </a:schemeClr>
            </a:solidFill>
          </a:ln>
        </p:spPr>
      </p:pic>
      <p:pic>
        <p:nvPicPr>
          <p:cNvPr id="16" name="Picture 15">
            <a:extLst>
              <a:ext uri="{FF2B5EF4-FFF2-40B4-BE49-F238E27FC236}">
                <a16:creationId xmlns:a16="http://schemas.microsoft.com/office/drawing/2014/main" id="{29AC70C2-2BD8-4955-8DB2-F315D0E38CE4}"/>
              </a:ext>
            </a:extLst>
          </p:cNvPr>
          <p:cNvPicPr>
            <a:picLocks noChangeAspect="1"/>
          </p:cNvPicPr>
          <p:nvPr/>
        </p:nvPicPr>
        <p:blipFill>
          <a:blip r:embed="rId5"/>
          <a:stretch>
            <a:fillRect/>
          </a:stretch>
        </p:blipFill>
        <p:spPr>
          <a:xfrm>
            <a:off x="876991" y="3775370"/>
            <a:ext cx="2937964" cy="2203473"/>
          </a:xfrm>
          <a:prstGeom prst="rect">
            <a:avLst/>
          </a:prstGeom>
          <a:ln>
            <a:solidFill>
              <a:schemeClr val="bg2">
                <a:lumMod val="40000"/>
                <a:lumOff val="60000"/>
              </a:schemeClr>
            </a:solidFill>
          </a:ln>
        </p:spPr>
      </p:pic>
      <p:sp>
        <p:nvSpPr>
          <p:cNvPr id="19" name="Callout: Line with Border and Accent Bar 18">
            <a:extLst>
              <a:ext uri="{FF2B5EF4-FFF2-40B4-BE49-F238E27FC236}">
                <a16:creationId xmlns:a16="http://schemas.microsoft.com/office/drawing/2014/main" id="{94C5796E-8D57-4916-8D25-42FAB419EBFB}"/>
              </a:ext>
            </a:extLst>
          </p:cNvPr>
          <p:cNvSpPr/>
          <p:nvPr/>
        </p:nvSpPr>
        <p:spPr bwMode="auto">
          <a:xfrm rot="16200000">
            <a:off x="9972839" y="323490"/>
            <a:ext cx="1110932" cy="2844799"/>
          </a:xfrm>
          <a:prstGeom prst="accentBorderCallout1">
            <a:avLst>
              <a:gd name="adj1" fmla="val 92270"/>
              <a:gd name="adj2" fmla="val -24949"/>
              <a:gd name="adj3" fmla="val 77097"/>
              <a:gd name="adj4" fmla="val -157716"/>
            </a:avLst>
          </a:prstGeom>
          <a:noFill/>
          <a:ln w="19050" cap="flat" cmpd="sng" algn="ctr">
            <a:solidFill>
              <a:srgbClr val="FB9705"/>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FB9705"/>
              </a:solidFill>
              <a:effectLst/>
              <a:latin typeface="Arial" charset="0"/>
            </a:endParaRPr>
          </a:p>
        </p:txBody>
      </p:sp>
      <p:pic>
        <p:nvPicPr>
          <p:cNvPr id="15" name="Picture 14">
            <a:extLst>
              <a:ext uri="{FF2B5EF4-FFF2-40B4-BE49-F238E27FC236}">
                <a16:creationId xmlns:a16="http://schemas.microsoft.com/office/drawing/2014/main" id="{821858C5-4DFE-4A44-A67B-D886FF38000A}"/>
              </a:ext>
            </a:extLst>
          </p:cNvPr>
          <p:cNvPicPr>
            <a:picLocks noChangeAspect="1"/>
          </p:cNvPicPr>
          <p:nvPr/>
        </p:nvPicPr>
        <p:blipFill>
          <a:blip r:embed="rId6"/>
          <a:stretch>
            <a:fillRect/>
          </a:stretch>
        </p:blipFill>
        <p:spPr>
          <a:xfrm>
            <a:off x="9059323" y="222432"/>
            <a:ext cx="2937964" cy="2208540"/>
          </a:xfrm>
          <a:prstGeom prst="rect">
            <a:avLst/>
          </a:prstGeom>
          <a:ln>
            <a:solidFill>
              <a:schemeClr val="bg2">
                <a:lumMod val="40000"/>
                <a:lumOff val="60000"/>
              </a:schemeClr>
            </a:solidFill>
          </a:ln>
        </p:spPr>
      </p:pic>
      <p:sp>
        <p:nvSpPr>
          <p:cNvPr id="21" name="Content Placeholder 2">
            <a:extLst>
              <a:ext uri="{FF2B5EF4-FFF2-40B4-BE49-F238E27FC236}">
                <a16:creationId xmlns:a16="http://schemas.microsoft.com/office/drawing/2014/main" id="{7AE32B66-61C9-4601-887D-E0ECE101444F}"/>
              </a:ext>
            </a:extLst>
          </p:cNvPr>
          <p:cNvSpPr txBox="1">
            <a:spLocks/>
          </p:cNvSpPr>
          <p:nvPr/>
        </p:nvSpPr>
        <p:spPr bwMode="auto">
          <a:xfrm>
            <a:off x="10697194" y="4054240"/>
            <a:ext cx="1347918" cy="36519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0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5pPr>
            <a:lvl6pPr marL="1944688" indent="-174625" algn="l" rtl="0" eaLnBrk="1" fontAlgn="base" hangingPunct="1">
              <a:lnSpc>
                <a:spcPct val="95000"/>
              </a:lnSpc>
              <a:spcBef>
                <a:spcPct val="0"/>
              </a:spcBef>
              <a:spcAft>
                <a:spcPct val="25000"/>
              </a:spcAft>
              <a:buChar char="•"/>
              <a:defRPr sz="1800">
                <a:solidFill>
                  <a:srgbClr val="000000"/>
                </a:solidFill>
                <a:latin typeface="+mn-lt"/>
              </a:defRPr>
            </a:lvl6pPr>
            <a:lvl7pPr marL="2401888" indent="-174625" algn="l" rtl="0" eaLnBrk="1" fontAlgn="base" hangingPunct="1">
              <a:lnSpc>
                <a:spcPct val="95000"/>
              </a:lnSpc>
              <a:spcBef>
                <a:spcPct val="0"/>
              </a:spcBef>
              <a:spcAft>
                <a:spcPct val="25000"/>
              </a:spcAft>
              <a:buChar char="•"/>
              <a:defRPr sz="1800">
                <a:solidFill>
                  <a:srgbClr val="000000"/>
                </a:solidFill>
                <a:latin typeface="+mn-lt"/>
              </a:defRPr>
            </a:lvl7pPr>
            <a:lvl8pPr marL="2859088" indent="-174625" algn="l" rtl="0" eaLnBrk="1" fontAlgn="base" hangingPunct="1">
              <a:lnSpc>
                <a:spcPct val="95000"/>
              </a:lnSpc>
              <a:spcBef>
                <a:spcPct val="0"/>
              </a:spcBef>
              <a:spcAft>
                <a:spcPct val="25000"/>
              </a:spcAft>
              <a:buChar char="•"/>
              <a:defRPr sz="1800">
                <a:solidFill>
                  <a:srgbClr val="000000"/>
                </a:solidFill>
                <a:latin typeface="+mn-lt"/>
              </a:defRPr>
            </a:lvl8pPr>
            <a:lvl9pPr marL="3316288" indent="-174625" algn="l" rtl="0" eaLnBrk="1" fontAlgn="base" hangingPunct="1">
              <a:lnSpc>
                <a:spcPct val="95000"/>
              </a:lnSpc>
              <a:spcBef>
                <a:spcPct val="0"/>
              </a:spcBef>
              <a:spcAft>
                <a:spcPct val="25000"/>
              </a:spcAft>
              <a:buChar char="•"/>
              <a:defRPr sz="1800">
                <a:solidFill>
                  <a:srgbClr val="000000"/>
                </a:solidFill>
                <a:latin typeface="+mn-lt"/>
              </a:defRPr>
            </a:lvl9pPr>
          </a:lstStyle>
          <a:p>
            <a:pPr marL="0" indent="0">
              <a:buNone/>
            </a:pPr>
            <a:r>
              <a:rPr lang="en-US" sz="1600" kern="0" dirty="0">
                <a:solidFill>
                  <a:srgbClr val="FF0000"/>
                </a:solidFill>
                <a:latin typeface="Arial" panose="020B0604020202020204" pitchFamily="34" charset="0"/>
                <a:cs typeface="Arial" panose="020B0604020202020204" pitchFamily="34" charset="0"/>
              </a:rPr>
              <a:t>0.9 </a:t>
            </a:r>
            <a:r>
              <a:rPr lang="en-US" sz="1600" kern="0" dirty="0" err="1">
                <a:solidFill>
                  <a:srgbClr val="FF0000"/>
                </a:solidFill>
                <a:latin typeface="Arial" panose="020B0604020202020204" pitchFamily="34" charset="0"/>
                <a:cs typeface="Arial" panose="020B0604020202020204" pitchFamily="34" charset="0"/>
              </a:rPr>
              <a:t>Mvar</a:t>
            </a:r>
            <a:endParaRPr lang="en-US" sz="1600" kern="0" dirty="0">
              <a:solidFill>
                <a:srgbClr val="FF0000"/>
              </a:solidFill>
              <a:latin typeface="Arial" panose="020B0604020202020204" pitchFamily="34" charset="0"/>
              <a:cs typeface="Arial" panose="020B0604020202020204" pitchFamily="34" charset="0"/>
            </a:endParaRPr>
          </a:p>
        </p:txBody>
      </p:sp>
      <p:sp>
        <p:nvSpPr>
          <p:cNvPr id="22" name="Content Placeholder 2">
            <a:extLst>
              <a:ext uri="{FF2B5EF4-FFF2-40B4-BE49-F238E27FC236}">
                <a16:creationId xmlns:a16="http://schemas.microsoft.com/office/drawing/2014/main" id="{3D8EE05C-B653-4CB9-B93E-5BFE0B233740}"/>
              </a:ext>
            </a:extLst>
          </p:cNvPr>
          <p:cNvSpPr txBox="1">
            <a:spLocks/>
          </p:cNvSpPr>
          <p:nvPr/>
        </p:nvSpPr>
        <p:spPr bwMode="auto">
          <a:xfrm>
            <a:off x="6171443" y="5794407"/>
            <a:ext cx="1347918" cy="36519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0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5pPr>
            <a:lvl6pPr marL="1944688" indent="-174625" algn="l" rtl="0" eaLnBrk="1" fontAlgn="base" hangingPunct="1">
              <a:lnSpc>
                <a:spcPct val="95000"/>
              </a:lnSpc>
              <a:spcBef>
                <a:spcPct val="0"/>
              </a:spcBef>
              <a:spcAft>
                <a:spcPct val="25000"/>
              </a:spcAft>
              <a:buChar char="•"/>
              <a:defRPr sz="1800">
                <a:solidFill>
                  <a:srgbClr val="000000"/>
                </a:solidFill>
                <a:latin typeface="+mn-lt"/>
              </a:defRPr>
            </a:lvl6pPr>
            <a:lvl7pPr marL="2401888" indent="-174625" algn="l" rtl="0" eaLnBrk="1" fontAlgn="base" hangingPunct="1">
              <a:lnSpc>
                <a:spcPct val="95000"/>
              </a:lnSpc>
              <a:spcBef>
                <a:spcPct val="0"/>
              </a:spcBef>
              <a:spcAft>
                <a:spcPct val="25000"/>
              </a:spcAft>
              <a:buChar char="•"/>
              <a:defRPr sz="1800">
                <a:solidFill>
                  <a:srgbClr val="000000"/>
                </a:solidFill>
                <a:latin typeface="+mn-lt"/>
              </a:defRPr>
            </a:lvl7pPr>
            <a:lvl8pPr marL="2859088" indent="-174625" algn="l" rtl="0" eaLnBrk="1" fontAlgn="base" hangingPunct="1">
              <a:lnSpc>
                <a:spcPct val="95000"/>
              </a:lnSpc>
              <a:spcBef>
                <a:spcPct val="0"/>
              </a:spcBef>
              <a:spcAft>
                <a:spcPct val="25000"/>
              </a:spcAft>
              <a:buChar char="•"/>
              <a:defRPr sz="1800">
                <a:solidFill>
                  <a:srgbClr val="000000"/>
                </a:solidFill>
                <a:latin typeface="+mn-lt"/>
              </a:defRPr>
            </a:lvl8pPr>
            <a:lvl9pPr marL="3316288" indent="-174625" algn="l" rtl="0" eaLnBrk="1" fontAlgn="base" hangingPunct="1">
              <a:lnSpc>
                <a:spcPct val="95000"/>
              </a:lnSpc>
              <a:spcBef>
                <a:spcPct val="0"/>
              </a:spcBef>
              <a:spcAft>
                <a:spcPct val="25000"/>
              </a:spcAft>
              <a:buChar char="•"/>
              <a:defRPr sz="1800">
                <a:solidFill>
                  <a:srgbClr val="000000"/>
                </a:solidFill>
                <a:latin typeface="+mn-lt"/>
              </a:defRPr>
            </a:lvl9pPr>
          </a:lstStyle>
          <a:p>
            <a:pPr marL="0" indent="0">
              <a:buNone/>
            </a:pPr>
            <a:r>
              <a:rPr lang="en-US" sz="1600" kern="0" dirty="0">
                <a:solidFill>
                  <a:srgbClr val="FF0000"/>
                </a:solidFill>
                <a:latin typeface="Arial" panose="020B0604020202020204" pitchFamily="34" charset="0"/>
                <a:cs typeface="Arial" panose="020B0604020202020204" pitchFamily="34" charset="0"/>
              </a:rPr>
              <a:t>33.4 </a:t>
            </a:r>
            <a:r>
              <a:rPr lang="en-US" sz="1600" kern="0" dirty="0" err="1">
                <a:solidFill>
                  <a:srgbClr val="FF0000"/>
                </a:solidFill>
                <a:latin typeface="Arial" panose="020B0604020202020204" pitchFamily="34" charset="0"/>
                <a:cs typeface="Arial" panose="020B0604020202020204" pitchFamily="34" charset="0"/>
              </a:rPr>
              <a:t>Mvar</a:t>
            </a:r>
            <a:endParaRPr lang="en-US" sz="1600" kern="0" dirty="0">
              <a:solidFill>
                <a:srgbClr val="FF0000"/>
              </a:solidFill>
              <a:latin typeface="Arial" panose="020B0604020202020204" pitchFamily="34" charset="0"/>
              <a:cs typeface="Arial" panose="020B0604020202020204" pitchFamily="34" charset="0"/>
            </a:endParaRPr>
          </a:p>
        </p:txBody>
      </p:sp>
      <p:sp>
        <p:nvSpPr>
          <p:cNvPr id="23" name="Content Placeholder 2">
            <a:extLst>
              <a:ext uri="{FF2B5EF4-FFF2-40B4-BE49-F238E27FC236}">
                <a16:creationId xmlns:a16="http://schemas.microsoft.com/office/drawing/2014/main" id="{FDCEF647-1CA7-4DEE-B320-ECE6979A2C50}"/>
              </a:ext>
            </a:extLst>
          </p:cNvPr>
          <p:cNvSpPr txBox="1">
            <a:spLocks/>
          </p:cNvSpPr>
          <p:nvPr/>
        </p:nvSpPr>
        <p:spPr bwMode="auto">
          <a:xfrm>
            <a:off x="5789737" y="775476"/>
            <a:ext cx="1347918" cy="36519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0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5pPr>
            <a:lvl6pPr marL="1944688" indent="-174625" algn="l" rtl="0" eaLnBrk="1" fontAlgn="base" hangingPunct="1">
              <a:lnSpc>
                <a:spcPct val="95000"/>
              </a:lnSpc>
              <a:spcBef>
                <a:spcPct val="0"/>
              </a:spcBef>
              <a:spcAft>
                <a:spcPct val="25000"/>
              </a:spcAft>
              <a:buChar char="•"/>
              <a:defRPr sz="1800">
                <a:solidFill>
                  <a:srgbClr val="000000"/>
                </a:solidFill>
                <a:latin typeface="+mn-lt"/>
              </a:defRPr>
            </a:lvl6pPr>
            <a:lvl7pPr marL="2401888" indent="-174625" algn="l" rtl="0" eaLnBrk="1" fontAlgn="base" hangingPunct="1">
              <a:lnSpc>
                <a:spcPct val="95000"/>
              </a:lnSpc>
              <a:spcBef>
                <a:spcPct val="0"/>
              </a:spcBef>
              <a:spcAft>
                <a:spcPct val="25000"/>
              </a:spcAft>
              <a:buChar char="•"/>
              <a:defRPr sz="1800">
                <a:solidFill>
                  <a:srgbClr val="000000"/>
                </a:solidFill>
                <a:latin typeface="+mn-lt"/>
              </a:defRPr>
            </a:lvl7pPr>
            <a:lvl8pPr marL="2859088" indent="-174625" algn="l" rtl="0" eaLnBrk="1" fontAlgn="base" hangingPunct="1">
              <a:lnSpc>
                <a:spcPct val="95000"/>
              </a:lnSpc>
              <a:spcBef>
                <a:spcPct val="0"/>
              </a:spcBef>
              <a:spcAft>
                <a:spcPct val="25000"/>
              </a:spcAft>
              <a:buChar char="•"/>
              <a:defRPr sz="1800">
                <a:solidFill>
                  <a:srgbClr val="000000"/>
                </a:solidFill>
                <a:latin typeface="+mn-lt"/>
              </a:defRPr>
            </a:lvl8pPr>
            <a:lvl9pPr marL="3316288" indent="-174625" algn="l" rtl="0" eaLnBrk="1" fontAlgn="base" hangingPunct="1">
              <a:lnSpc>
                <a:spcPct val="95000"/>
              </a:lnSpc>
              <a:spcBef>
                <a:spcPct val="0"/>
              </a:spcBef>
              <a:spcAft>
                <a:spcPct val="25000"/>
              </a:spcAft>
              <a:buChar char="•"/>
              <a:defRPr sz="1800">
                <a:solidFill>
                  <a:srgbClr val="000000"/>
                </a:solidFill>
                <a:latin typeface="+mn-lt"/>
              </a:defRPr>
            </a:lvl9pPr>
          </a:lstStyle>
          <a:p>
            <a:pPr marL="0" indent="0">
              <a:buNone/>
            </a:pPr>
            <a:r>
              <a:rPr lang="en-US" sz="1600" kern="0" dirty="0">
                <a:solidFill>
                  <a:srgbClr val="FF0000"/>
                </a:solidFill>
                <a:latin typeface="Arial" panose="020B0604020202020204" pitchFamily="34" charset="0"/>
                <a:cs typeface="Arial" panose="020B0604020202020204" pitchFamily="34" charset="0"/>
              </a:rPr>
              <a:t>27.8 </a:t>
            </a:r>
            <a:r>
              <a:rPr lang="en-US" sz="1600" kern="0" dirty="0" err="1">
                <a:solidFill>
                  <a:srgbClr val="FF0000"/>
                </a:solidFill>
                <a:latin typeface="Arial" panose="020B0604020202020204" pitchFamily="34" charset="0"/>
                <a:cs typeface="Arial" panose="020B0604020202020204" pitchFamily="34" charset="0"/>
              </a:rPr>
              <a:t>Mvar</a:t>
            </a:r>
            <a:endParaRPr lang="en-US" sz="1600" kern="0" dirty="0">
              <a:solidFill>
                <a:srgbClr val="FF0000"/>
              </a:solidFill>
              <a:latin typeface="Arial" panose="020B0604020202020204" pitchFamily="34" charset="0"/>
              <a:cs typeface="Arial" panose="020B0604020202020204" pitchFamily="34" charset="0"/>
            </a:endParaRPr>
          </a:p>
        </p:txBody>
      </p:sp>
      <p:cxnSp>
        <p:nvCxnSpPr>
          <p:cNvPr id="24" name="Straight Arrow Connector 23">
            <a:extLst>
              <a:ext uri="{FF2B5EF4-FFF2-40B4-BE49-F238E27FC236}">
                <a16:creationId xmlns:a16="http://schemas.microsoft.com/office/drawing/2014/main" id="{B02DAFE1-6A25-41CC-B6FB-4F710C39760A}"/>
              </a:ext>
            </a:extLst>
          </p:cNvPr>
          <p:cNvCxnSpPr>
            <a:cxnSpLocks/>
          </p:cNvCxnSpPr>
          <p:nvPr/>
        </p:nvCxnSpPr>
        <p:spPr bwMode="auto">
          <a:xfrm flipV="1">
            <a:off x="7251700" y="5725946"/>
            <a:ext cx="2006600" cy="23200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7" name="Content Placeholder 2">
            <a:extLst>
              <a:ext uri="{FF2B5EF4-FFF2-40B4-BE49-F238E27FC236}">
                <a16:creationId xmlns:a16="http://schemas.microsoft.com/office/drawing/2014/main" id="{264B02B3-BBD7-49C3-83F8-4F42F7DAC62C}"/>
              </a:ext>
            </a:extLst>
          </p:cNvPr>
          <p:cNvSpPr txBox="1">
            <a:spLocks/>
          </p:cNvSpPr>
          <p:nvPr/>
        </p:nvSpPr>
        <p:spPr bwMode="auto">
          <a:xfrm>
            <a:off x="9419988" y="5262912"/>
            <a:ext cx="1540111" cy="95898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0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5pPr>
            <a:lvl6pPr marL="1944688" indent="-174625" algn="l" rtl="0" eaLnBrk="1" fontAlgn="base" hangingPunct="1">
              <a:lnSpc>
                <a:spcPct val="95000"/>
              </a:lnSpc>
              <a:spcBef>
                <a:spcPct val="0"/>
              </a:spcBef>
              <a:spcAft>
                <a:spcPct val="25000"/>
              </a:spcAft>
              <a:buChar char="•"/>
              <a:defRPr sz="1800">
                <a:solidFill>
                  <a:srgbClr val="000000"/>
                </a:solidFill>
                <a:latin typeface="+mn-lt"/>
              </a:defRPr>
            </a:lvl6pPr>
            <a:lvl7pPr marL="2401888" indent="-174625" algn="l" rtl="0" eaLnBrk="1" fontAlgn="base" hangingPunct="1">
              <a:lnSpc>
                <a:spcPct val="95000"/>
              </a:lnSpc>
              <a:spcBef>
                <a:spcPct val="0"/>
              </a:spcBef>
              <a:spcAft>
                <a:spcPct val="25000"/>
              </a:spcAft>
              <a:buChar char="•"/>
              <a:defRPr sz="1800">
                <a:solidFill>
                  <a:srgbClr val="000000"/>
                </a:solidFill>
                <a:latin typeface="+mn-lt"/>
              </a:defRPr>
            </a:lvl7pPr>
            <a:lvl8pPr marL="2859088" indent="-174625" algn="l" rtl="0" eaLnBrk="1" fontAlgn="base" hangingPunct="1">
              <a:lnSpc>
                <a:spcPct val="95000"/>
              </a:lnSpc>
              <a:spcBef>
                <a:spcPct val="0"/>
              </a:spcBef>
              <a:spcAft>
                <a:spcPct val="25000"/>
              </a:spcAft>
              <a:buChar char="•"/>
              <a:defRPr sz="1800">
                <a:solidFill>
                  <a:srgbClr val="000000"/>
                </a:solidFill>
                <a:latin typeface="+mn-lt"/>
              </a:defRPr>
            </a:lvl8pPr>
            <a:lvl9pPr marL="3316288" indent="-174625" algn="l" rtl="0" eaLnBrk="1" fontAlgn="base" hangingPunct="1">
              <a:lnSpc>
                <a:spcPct val="95000"/>
              </a:lnSpc>
              <a:spcBef>
                <a:spcPct val="0"/>
              </a:spcBef>
              <a:spcAft>
                <a:spcPct val="25000"/>
              </a:spcAft>
              <a:buChar char="•"/>
              <a:defRPr sz="1800">
                <a:solidFill>
                  <a:srgbClr val="000000"/>
                </a:solidFill>
                <a:latin typeface="+mn-lt"/>
              </a:defRPr>
            </a:lvl9pPr>
          </a:lstStyle>
          <a:p>
            <a:pPr marL="0" indent="0">
              <a:buNone/>
            </a:pPr>
            <a:r>
              <a:rPr lang="en-US" sz="1600" kern="0" dirty="0">
                <a:solidFill>
                  <a:srgbClr val="FF0000"/>
                </a:solidFill>
                <a:latin typeface="Arial" panose="020B0604020202020204" pitchFamily="34" charset="0"/>
                <a:cs typeface="Arial" panose="020B0604020202020204" pitchFamily="34" charset="0"/>
              </a:rPr>
              <a:t>A: 11.7 </a:t>
            </a:r>
            <a:r>
              <a:rPr lang="en-US" sz="1600" kern="0" dirty="0" err="1">
                <a:solidFill>
                  <a:srgbClr val="FF0000"/>
                </a:solidFill>
                <a:latin typeface="Arial" panose="020B0604020202020204" pitchFamily="34" charset="0"/>
                <a:cs typeface="Arial" panose="020B0604020202020204" pitchFamily="34" charset="0"/>
              </a:rPr>
              <a:t>Mvar</a:t>
            </a:r>
            <a:br>
              <a:rPr lang="en-US" sz="1600" kern="0" dirty="0">
                <a:solidFill>
                  <a:srgbClr val="FF0000"/>
                </a:solidFill>
                <a:latin typeface="Arial" panose="020B0604020202020204" pitchFamily="34" charset="0"/>
                <a:cs typeface="Arial" panose="020B0604020202020204" pitchFamily="34" charset="0"/>
              </a:rPr>
            </a:br>
            <a:r>
              <a:rPr lang="en-US" sz="1600" kern="0" dirty="0">
                <a:solidFill>
                  <a:srgbClr val="FF0000"/>
                </a:solidFill>
                <a:latin typeface="Arial" panose="020B0604020202020204" pitchFamily="34" charset="0"/>
                <a:cs typeface="Arial" panose="020B0604020202020204" pitchFamily="34" charset="0"/>
              </a:rPr>
              <a:t>B:   9.7 </a:t>
            </a:r>
            <a:r>
              <a:rPr lang="en-US" sz="1600" kern="0" dirty="0" err="1">
                <a:solidFill>
                  <a:srgbClr val="FF0000"/>
                </a:solidFill>
                <a:latin typeface="Arial" panose="020B0604020202020204" pitchFamily="34" charset="0"/>
                <a:cs typeface="Arial" panose="020B0604020202020204" pitchFamily="34" charset="0"/>
              </a:rPr>
              <a:t>Mvar</a:t>
            </a:r>
            <a:br>
              <a:rPr lang="en-US" sz="1600" kern="0" dirty="0">
                <a:solidFill>
                  <a:srgbClr val="FF0000"/>
                </a:solidFill>
                <a:latin typeface="Arial" panose="020B0604020202020204" pitchFamily="34" charset="0"/>
                <a:cs typeface="Arial" panose="020B0604020202020204" pitchFamily="34" charset="0"/>
              </a:rPr>
            </a:br>
            <a:r>
              <a:rPr lang="en-US" sz="1600" kern="0" dirty="0">
                <a:solidFill>
                  <a:srgbClr val="FF0000"/>
                </a:solidFill>
                <a:latin typeface="Arial" panose="020B0604020202020204" pitchFamily="34" charset="0"/>
                <a:cs typeface="Arial" panose="020B0604020202020204" pitchFamily="34" charset="0"/>
              </a:rPr>
              <a:t>C: 12.0 </a:t>
            </a:r>
            <a:r>
              <a:rPr lang="en-US" sz="1600" kern="0" dirty="0" err="1">
                <a:solidFill>
                  <a:srgbClr val="FF0000"/>
                </a:solidFill>
                <a:latin typeface="Arial" panose="020B0604020202020204" pitchFamily="34" charset="0"/>
                <a:cs typeface="Arial" panose="020B0604020202020204" pitchFamily="34" charset="0"/>
              </a:rPr>
              <a:t>Mvar</a:t>
            </a:r>
            <a:endParaRPr lang="en-US" sz="1600" kern="0" dirty="0">
              <a:solidFill>
                <a:srgbClr val="FF0000"/>
              </a:solidFill>
              <a:latin typeface="Arial" panose="020B0604020202020204" pitchFamily="34" charset="0"/>
              <a:cs typeface="Arial" panose="020B0604020202020204" pitchFamily="34" charset="0"/>
            </a:endParaRPr>
          </a:p>
        </p:txBody>
      </p:sp>
      <p:sp>
        <p:nvSpPr>
          <p:cNvPr id="34" name="Content Placeholder 2">
            <a:extLst>
              <a:ext uri="{FF2B5EF4-FFF2-40B4-BE49-F238E27FC236}">
                <a16:creationId xmlns:a16="http://schemas.microsoft.com/office/drawing/2014/main" id="{346170E4-6B6F-4A1E-86F4-FCA30B59BC77}"/>
              </a:ext>
            </a:extLst>
          </p:cNvPr>
          <p:cNvSpPr txBox="1">
            <a:spLocks/>
          </p:cNvSpPr>
          <p:nvPr/>
        </p:nvSpPr>
        <p:spPr bwMode="auto">
          <a:xfrm>
            <a:off x="459351" y="3298938"/>
            <a:ext cx="3774442" cy="52575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0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5pPr>
            <a:lvl6pPr marL="1944688" indent="-174625" algn="l" rtl="0" eaLnBrk="1" fontAlgn="base" hangingPunct="1">
              <a:lnSpc>
                <a:spcPct val="95000"/>
              </a:lnSpc>
              <a:spcBef>
                <a:spcPct val="0"/>
              </a:spcBef>
              <a:spcAft>
                <a:spcPct val="25000"/>
              </a:spcAft>
              <a:buChar char="•"/>
              <a:defRPr sz="1800">
                <a:solidFill>
                  <a:srgbClr val="000000"/>
                </a:solidFill>
                <a:latin typeface="+mn-lt"/>
              </a:defRPr>
            </a:lvl6pPr>
            <a:lvl7pPr marL="2401888" indent="-174625" algn="l" rtl="0" eaLnBrk="1" fontAlgn="base" hangingPunct="1">
              <a:lnSpc>
                <a:spcPct val="95000"/>
              </a:lnSpc>
              <a:spcBef>
                <a:spcPct val="0"/>
              </a:spcBef>
              <a:spcAft>
                <a:spcPct val="25000"/>
              </a:spcAft>
              <a:buChar char="•"/>
              <a:defRPr sz="1800">
                <a:solidFill>
                  <a:srgbClr val="000000"/>
                </a:solidFill>
                <a:latin typeface="+mn-lt"/>
              </a:defRPr>
            </a:lvl7pPr>
            <a:lvl8pPr marL="2859088" indent="-174625" algn="l" rtl="0" eaLnBrk="1" fontAlgn="base" hangingPunct="1">
              <a:lnSpc>
                <a:spcPct val="95000"/>
              </a:lnSpc>
              <a:spcBef>
                <a:spcPct val="0"/>
              </a:spcBef>
              <a:spcAft>
                <a:spcPct val="25000"/>
              </a:spcAft>
              <a:buChar char="•"/>
              <a:defRPr sz="1800">
                <a:solidFill>
                  <a:srgbClr val="000000"/>
                </a:solidFill>
                <a:latin typeface="+mn-lt"/>
              </a:defRPr>
            </a:lvl8pPr>
            <a:lvl9pPr marL="3316288" indent="-174625" algn="l" rtl="0" eaLnBrk="1" fontAlgn="base" hangingPunct="1">
              <a:lnSpc>
                <a:spcPct val="95000"/>
              </a:lnSpc>
              <a:spcBef>
                <a:spcPct val="0"/>
              </a:spcBef>
              <a:spcAft>
                <a:spcPct val="25000"/>
              </a:spcAft>
              <a:buChar char="•"/>
              <a:defRPr sz="1800">
                <a:solidFill>
                  <a:srgbClr val="000000"/>
                </a:solidFill>
                <a:latin typeface="+mn-lt"/>
              </a:defRPr>
            </a:lvl9pPr>
          </a:lstStyle>
          <a:p>
            <a:pPr marL="0" indent="0">
              <a:buNone/>
            </a:pPr>
            <a:r>
              <a:rPr lang="en-US" kern="0" dirty="0">
                <a:latin typeface="Arial" panose="020B0604020202020204" pitchFamily="34" charset="0"/>
                <a:cs typeface="Arial" panose="020B0604020202020204" pitchFamily="34" charset="0"/>
              </a:rPr>
              <a:t>Transformer excitation currents</a:t>
            </a:r>
          </a:p>
        </p:txBody>
      </p:sp>
      <p:sp>
        <p:nvSpPr>
          <p:cNvPr id="20" name="TextBox 19">
            <a:extLst>
              <a:ext uri="{FF2B5EF4-FFF2-40B4-BE49-F238E27FC236}">
                <a16:creationId xmlns:a16="http://schemas.microsoft.com/office/drawing/2014/main" id="{AB38FB1C-ECCF-49A5-BAC6-53AA1C8A751A}"/>
              </a:ext>
            </a:extLst>
          </p:cNvPr>
          <p:cNvSpPr txBox="1"/>
          <p:nvPr/>
        </p:nvSpPr>
        <p:spPr>
          <a:xfrm>
            <a:off x="365759" y="6154579"/>
            <a:ext cx="11327798" cy="246221"/>
          </a:xfrm>
          <a:prstGeom prst="rect">
            <a:avLst/>
          </a:prstGeom>
          <a:noFill/>
        </p:spPr>
        <p:txBody>
          <a:bodyPr wrap="square" rtlCol="0">
            <a:spAutoFit/>
          </a:bodyPr>
          <a:lstStyle/>
          <a:p>
            <a:pPr algn="l"/>
            <a:r>
              <a:rPr lang="en-US" sz="1000" dirty="0">
                <a:solidFill>
                  <a:schemeClr val="tx1">
                    <a:lumMod val="75000"/>
                    <a:lumOff val="25000"/>
                  </a:schemeClr>
                </a:solidFill>
                <a:latin typeface="Arial" panose="020B0604020202020204" pitchFamily="34" charset="0"/>
                <a:cs typeface="Arial" panose="020B0604020202020204" pitchFamily="34" charset="0"/>
              </a:rPr>
              <a:t>[4] A. Ovalle, R. Dugan, and B. Arritt, “A Test Case for GIC Harmonics Analysis,” in CIGRE US National Committee 2019 Grid of the Future Symposium, 2019.</a:t>
            </a:r>
          </a:p>
        </p:txBody>
      </p:sp>
    </p:spTree>
    <p:extLst>
      <p:ext uri="{BB962C8B-B14F-4D97-AF65-F5344CB8AC3E}">
        <p14:creationId xmlns:p14="http://schemas.microsoft.com/office/powerpoint/2010/main" val="36901215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Test Cases to Explore</a:t>
            </a:r>
          </a:p>
        </p:txBody>
      </p:sp>
      <p:sp>
        <p:nvSpPr>
          <p:cNvPr id="3" name="Content Placeholder 2">
            <a:extLst>
              <a:ext uri="{FF2B5EF4-FFF2-40B4-BE49-F238E27FC236}">
                <a16:creationId xmlns:a16="http://schemas.microsoft.com/office/drawing/2014/main" id="{67FB814B-B854-4A8D-9CB4-6FB5D3327EA2}"/>
              </a:ext>
            </a:extLst>
          </p:cNvPr>
          <p:cNvSpPr txBox="1">
            <a:spLocks/>
          </p:cNvSpPr>
          <p:nvPr/>
        </p:nvSpPr>
        <p:spPr bwMode="auto">
          <a:xfrm>
            <a:off x="365759" y="1005840"/>
            <a:ext cx="2783841" cy="539496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0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5pPr>
            <a:lvl6pPr marL="1944688" indent="-174625" algn="l" rtl="0" eaLnBrk="1" fontAlgn="base" hangingPunct="1">
              <a:lnSpc>
                <a:spcPct val="95000"/>
              </a:lnSpc>
              <a:spcBef>
                <a:spcPct val="0"/>
              </a:spcBef>
              <a:spcAft>
                <a:spcPct val="25000"/>
              </a:spcAft>
              <a:buChar char="•"/>
              <a:defRPr sz="1800">
                <a:solidFill>
                  <a:srgbClr val="000000"/>
                </a:solidFill>
                <a:latin typeface="+mn-lt"/>
              </a:defRPr>
            </a:lvl6pPr>
            <a:lvl7pPr marL="2401888" indent="-174625" algn="l" rtl="0" eaLnBrk="1" fontAlgn="base" hangingPunct="1">
              <a:lnSpc>
                <a:spcPct val="95000"/>
              </a:lnSpc>
              <a:spcBef>
                <a:spcPct val="0"/>
              </a:spcBef>
              <a:spcAft>
                <a:spcPct val="25000"/>
              </a:spcAft>
              <a:buChar char="•"/>
              <a:defRPr sz="1800">
                <a:solidFill>
                  <a:srgbClr val="000000"/>
                </a:solidFill>
                <a:latin typeface="+mn-lt"/>
              </a:defRPr>
            </a:lvl7pPr>
            <a:lvl8pPr marL="2859088" indent="-174625" algn="l" rtl="0" eaLnBrk="1" fontAlgn="base" hangingPunct="1">
              <a:lnSpc>
                <a:spcPct val="95000"/>
              </a:lnSpc>
              <a:spcBef>
                <a:spcPct val="0"/>
              </a:spcBef>
              <a:spcAft>
                <a:spcPct val="25000"/>
              </a:spcAft>
              <a:buChar char="•"/>
              <a:defRPr sz="1800">
                <a:solidFill>
                  <a:srgbClr val="000000"/>
                </a:solidFill>
                <a:latin typeface="+mn-lt"/>
              </a:defRPr>
            </a:lvl8pPr>
            <a:lvl9pPr marL="3316288" indent="-174625" algn="l" rtl="0" eaLnBrk="1" fontAlgn="base" hangingPunct="1">
              <a:lnSpc>
                <a:spcPct val="95000"/>
              </a:lnSpc>
              <a:spcBef>
                <a:spcPct val="0"/>
              </a:spcBef>
              <a:spcAft>
                <a:spcPct val="25000"/>
              </a:spcAft>
              <a:buChar char="•"/>
              <a:defRPr sz="1800">
                <a:solidFill>
                  <a:srgbClr val="000000"/>
                </a:solidFill>
                <a:latin typeface="+mn-lt"/>
              </a:defRPr>
            </a:lvl9pPr>
          </a:lstStyle>
          <a:p>
            <a:pPr marL="0" indent="0">
              <a:buNone/>
            </a:pPr>
            <a:r>
              <a:rPr lang="en-US" kern="0" dirty="0">
                <a:latin typeface="Arial" panose="020B0604020202020204" pitchFamily="34" charset="0"/>
                <a:cs typeface="Arial" panose="020B0604020202020204" pitchFamily="34" charset="0"/>
              </a:rPr>
              <a:t>ERCOT synthetic case from </a:t>
            </a:r>
            <a:r>
              <a:rPr lang="en-US" dirty="0">
                <a:latin typeface="Arial" panose="020B0604020202020204" pitchFamily="34" charset="0"/>
                <a:cs typeface="Arial" panose="020B0604020202020204" pitchFamily="34" charset="0"/>
              </a:rPr>
              <a:t>Texas A&amp;M University - Electric Grid Test Case Repository</a:t>
            </a:r>
            <a:r>
              <a:rPr lang="en-US" kern="0" dirty="0">
                <a:solidFill>
                  <a:schemeClr val="bg1"/>
                </a:solidFill>
                <a:latin typeface="Arial" panose="020B0604020202020204" pitchFamily="34" charset="0"/>
                <a:cs typeface="Arial" panose="020B0604020202020204" pitchFamily="34" charset="0"/>
              </a:rPr>
              <a:t>.</a:t>
            </a:r>
            <a:r>
              <a:rPr lang="en-US" kern="0" dirty="0">
                <a:latin typeface="Arial" panose="020B0604020202020204" pitchFamily="34" charset="0"/>
                <a:cs typeface="Arial" panose="020B0604020202020204" pitchFamily="34" charset="0"/>
              </a:rPr>
              <a:t>          </a:t>
            </a:r>
          </a:p>
          <a:p>
            <a:endParaRPr lang="en-US" kern="0" dirty="0">
              <a:latin typeface="Arial" panose="020B0604020202020204" pitchFamily="34" charset="0"/>
              <a:cs typeface="Arial" panose="020B0604020202020204" pitchFamily="34" charset="0"/>
            </a:endParaRPr>
          </a:p>
          <a:p>
            <a:pPr marL="0" indent="0">
              <a:buNone/>
            </a:pPr>
            <a:r>
              <a:rPr lang="en-US" kern="0" dirty="0">
                <a:latin typeface="Arial" panose="020B0604020202020204" pitchFamily="34" charset="0"/>
                <a:cs typeface="Arial" panose="020B0604020202020204" pitchFamily="34" charset="0"/>
              </a:rPr>
              <a:t>2k buses</a:t>
            </a:r>
          </a:p>
          <a:p>
            <a:pPr marL="0" indent="0">
              <a:buNone/>
            </a:pPr>
            <a:endParaRPr lang="en-US" kern="0" dirty="0">
              <a:latin typeface="Arial" panose="020B0604020202020204" pitchFamily="34" charset="0"/>
              <a:cs typeface="Arial" panose="020B0604020202020204" pitchFamily="34" charset="0"/>
            </a:endParaRPr>
          </a:p>
          <a:p>
            <a:pPr marL="0" indent="0">
              <a:buNone/>
            </a:pPr>
            <a:r>
              <a:rPr lang="en-US" kern="0" dirty="0">
                <a:latin typeface="Arial" panose="020B0604020202020204" pitchFamily="34" charset="0"/>
                <a:cs typeface="Arial" panose="020B0604020202020204" pitchFamily="34" charset="0"/>
              </a:rPr>
              <a:t>861 Transformers</a:t>
            </a:r>
          </a:p>
          <a:p>
            <a:pPr marL="0" indent="0">
              <a:buNone/>
            </a:pPr>
            <a:endParaRPr lang="en-US" kern="0" dirty="0">
              <a:latin typeface="Arial" panose="020B0604020202020204" pitchFamily="34" charset="0"/>
              <a:cs typeface="Arial" panose="020B0604020202020204" pitchFamily="34" charset="0"/>
            </a:endParaRPr>
          </a:p>
          <a:p>
            <a:pPr marL="0" indent="0">
              <a:buNone/>
            </a:pPr>
            <a:r>
              <a:rPr lang="en-US" kern="0" dirty="0">
                <a:latin typeface="Arial" panose="020B0604020202020204" pitchFamily="34" charset="0"/>
                <a:cs typeface="Arial" panose="020B0604020202020204" pitchFamily="34" charset="0"/>
              </a:rPr>
              <a:t>2,281 Transformers including added load transformers and GSUs </a:t>
            </a:r>
            <a:endParaRPr lang="en-US" sz="2000" kern="0" dirty="0">
              <a:latin typeface="Arial" panose="020B0604020202020204" pitchFamily="34" charset="0"/>
              <a:cs typeface="Arial" panose="020B0604020202020204" pitchFamily="34" charset="0"/>
            </a:endParaRPr>
          </a:p>
          <a:p>
            <a:pPr lvl="1"/>
            <a:endParaRPr lang="en-US" sz="2000" kern="0" dirty="0">
              <a:latin typeface="Arial" panose="020B0604020202020204" pitchFamily="34" charset="0"/>
              <a:cs typeface="Arial" panose="020B0604020202020204" pitchFamily="34" charset="0"/>
            </a:endParaRPr>
          </a:p>
          <a:p>
            <a:pPr lvl="1"/>
            <a:endParaRPr lang="en-US" sz="2000" dirty="0">
              <a:latin typeface="Arial" panose="020B0604020202020204" pitchFamily="34" charset="0"/>
              <a:cs typeface="Arial" panose="020B0604020202020204" pitchFamily="34" charset="0"/>
            </a:endParaRPr>
          </a:p>
          <a:p>
            <a:endParaRPr lang="en-US" kern="0" dirty="0">
              <a:latin typeface="Arial" panose="020B0604020202020204" pitchFamily="34" charset="0"/>
              <a:cs typeface="Arial" panose="020B0604020202020204" pitchFamily="34" charset="0"/>
            </a:endParaRPr>
          </a:p>
          <a:p>
            <a:pPr marL="287338" lvl="1" indent="0">
              <a:buFontTx/>
              <a:buNone/>
            </a:pPr>
            <a:endParaRPr lang="en-US" sz="2000" kern="0" dirty="0">
              <a:latin typeface="Arial" panose="020B0604020202020204" pitchFamily="34" charset="0"/>
              <a:cs typeface="Arial" panose="020B0604020202020204" pitchFamily="34" charset="0"/>
            </a:endParaRPr>
          </a:p>
          <a:p>
            <a:endParaRPr lang="en-US" kern="0" dirty="0">
              <a:latin typeface="Arial" panose="020B0604020202020204" pitchFamily="34" charset="0"/>
              <a:cs typeface="Arial" panose="020B0604020202020204" pitchFamily="34" charset="0"/>
            </a:endParaRPr>
          </a:p>
          <a:p>
            <a:endParaRPr lang="en-US" kern="0" dirty="0">
              <a:latin typeface="Arial" panose="020B0604020202020204" pitchFamily="34" charset="0"/>
              <a:cs typeface="Arial" panose="020B0604020202020204" pitchFamily="34" charset="0"/>
            </a:endParaRPr>
          </a:p>
          <a:p>
            <a:pPr marL="287338" lvl="1" indent="0">
              <a:buFontTx/>
              <a:buNone/>
            </a:pPr>
            <a:endParaRPr lang="en-US" sz="2000" kern="0" dirty="0">
              <a:latin typeface="Arial" panose="020B0604020202020204" pitchFamily="34" charset="0"/>
              <a:cs typeface="Arial" panose="020B0604020202020204" pitchFamily="34" charset="0"/>
            </a:endParaRPr>
          </a:p>
          <a:p>
            <a:pPr marL="0" indent="0">
              <a:buFont typeface="Wingdings" panose="05000000000000000000" pitchFamily="2" charset="2"/>
              <a:buNone/>
            </a:pPr>
            <a:endParaRPr lang="en-US" kern="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9194EEB9-F42C-45EE-A621-C99DF4E982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2089" y="1427752"/>
            <a:ext cx="8483670" cy="4551136"/>
          </a:xfrm>
          <a:prstGeom prst="rect">
            <a:avLst/>
          </a:prstGeom>
          <a:ln>
            <a:solidFill>
              <a:schemeClr val="bg2"/>
            </a:solidFill>
          </a:ln>
        </p:spPr>
      </p:pic>
      <p:sp>
        <p:nvSpPr>
          <p:cNvPr id="5" name="TextBox 4">
            <a:extLst>
              <a:ext uri="{FF2B5EF4-FFF2-40B4-BE49-F238E27FC236}">
                <a16:creationId xmlns:a16="http://schemas.microsoft.com/office/drawing/2014/main" id="{2EC40A3F-049E-4F56-8FFC-60AB7AE3C289}"/>
              </a:ext>
            </a:extLst>
          </p:cNvPr>
          <p:cNvSpPr txBox="1"/>
          <p:nvPr/>
        </p:nvSpPr>
        <p:spPr>
          <a:xfrm>
            <a:off x="365759" y="6154579"/>
            <a:ext cx="11327798" cy="246221"/>
          </a:xfrm>
          <a:prstGeom prst="rect">
            <a:avLst/>
          </a:prstGeom>
          <a:noFill/>
        </p:spPr>
        <p:txBody>
          <a:bodyPr wrap="square" rtlCol="0">
            <a:spAutoFit/>
          </a:bodyPr>
          <a:lstStyle/>
          <a:p>
            <a:pPr algn="l"/>
            <a:r>
              <a:rPr lang="en-US" sz="1000" dirty="0">
                <a:solidFill>
                  <a:schemeClr val="tx1">
                    <a:lumMod val="75000"/>
                    <a:lumOff val="25000"/>
                  </a:schemeClr>
                </a:solidFill>
                <a:latin typeface="Arial" panose="020B0604020202020204" pitchFamily="34" charset="0"/>
                <a:cs typeface="Arial" panose="020B0604020202020204" pitchFamily="34" charset="0"/>
              </a:rPr>
              <a:t>[5] A. B. Birchfield, T. Xu, and T. J. </a:t>
            </a:r>
            <a:r>
              <a:rPr lang="en-US" sz="1000" dirty="0" err="1">
                <a:solidFill>
                  <a:schemeClr val="tx1">
                    <a:lumMod val="75000"/>
                    <a:lumOff val="25000"/>
                  </a:schemeClr>
                </a:solidFill>
                <a:latin typeface="Arial" panose="020B0604020202020204" pitchFamily="34" charset="0"/>
                <a:cs typeface="Arial" panose="020B0604020202020204" pitchFamily="34" charset="0"/>
              </a:rPr>
              <a:t>Overbye</a:t>
            </a:r>
            <a:r>
              <a:rPr lang="en-US" sz="1000" dirty="0">
                <a:solidFill>
                  <a:schemeClr val="tx1">
                    <a:lumMod val="75000"/>
                    <a:lumOff val="25000"/>
                  </a:schemeClr>
                </a:solidFill>
                <a:latin typeface="Arial" panose="020B0604020202020204" pitchFamily="34" charset="0"/>
                <a:cs typeface="Arial" panose="020B0604020202020204" pitchFamily="34" charset="0"/>
              </a:rPr>
              <a:t>, “Power flow convergence and reactive power planning in the creation of large synthetic grids,” in IEEE Transactions on Power Systems, 2018.</a:t>
            </a:r>
          </a:p>
        </p:txBody>
      </p:sp>
    </p:spTree>
    <p:extLst>
      <p:ext uri="{BB962C8B-B14F-4D97-AF65-F5344CB8AC3E}">
        <p14:creationId xmlns:p14="http://schemas.microsoft.com/office/powerpoint/2010/main" val="25469727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Test Cases to Explore</a:t>
            </a:r>
          </a:p>
        </p:txBody>
      </p:sp>
      <p:sp>
        <p:nvSpPr>
          <p:cNvPr id="3" name="Content Placeholder 2">
            <a:extLst>
              <a:ext uri="{FF2B5EF4-FFF2-40B4-BE49-F238E27FC236}">
                <a16:creationId xmlns:a16="http://schemas.microsoft.com/office/drawing/2014/main" id="{67FB814B-B854-4A8D-9CB4-6FB5D3327EA2}"/>
              </a:ext>
            </a:extLst>
          </p:cNvPr>
          <p:cNvSpPr txBox="1">
            <a:spLocks/>
          </p:cNvSpPr>
          <p:nvPr/>
        </p:nvSpPr>
        <p:spPr bwMode="auto">
          <a:xfrm>
            <a:off x="365759" y="1005840"/>
            <a:ext cx="2783841" cy="539496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defPPr>
              <a:defRPr lang="en-US"/>
            </a:defPPr>
            <a:lvl1pPr marL="0" indent="0" algn="l" eaLnBrk="1"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None/>
              <a:defRPr sz="2000" kern="0">
                <a:solidFill>
                  <a:schemeClr val="tx1"/>
                </a:solidFill>
                <a:latin typeface="Arial" panose="020B0604020202020204" pitchFamily="34" charset="0"/>
                <a:cs typeface="Arial" panose="020B0604020202020204" pitchFamily="34" charset="0"/>
              </a:defRPr>
            </a:lvl1pPr>
            <a:lvl2pPr marL="566738" lvl="1" indent="-279400" algn="l" eaLnBrk="1" hangingPunct="1">
              <a:lnSpc>
                <a:spcPct val="100000"/>
              </a:lnSpc>
              <a:spcBef>
                <a:spcPct val="0"/>
              </a:spcBef>
              <a:spcAft>
                <a:spcPts val="600"/>
              </a:spcAft>
              <a:buClr>
                <a:schemeClr val="tx1">
                  <a:lumMod val="65000"/>
                  <a:lumOff val="35000"/>
                </a:schemeClr>
              </a:buClr>
              <a:buSzPct val="80000"/>
              <a:buChar char="–"/>
              <a:defRPr sz="2000" kern="0">
                <a:solidFill>
                  <a:schemeClr val="tx1"/>
                </a:solidFill>
                <a:latin typeface="Arial" panose="020B0604020202020204" pitchFamily="34" charset="0"/>
                <a:cs typeface="Arial" panose="020B0604020202020204" pitchFamily="34" charset="0"/>
              </a:defRPr>
            </a:lvl2pPr>
            <a:lvl3pPr marL="855663" lvl="2" indent="-223838" algn="l" eaLnBrk="1"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000" kern="0">
                <a:solidFill>
                  <a:schemeClr val="tx1"/>
                </a:solidFill>
                <a:latin typeface="Arial" panose="020B0604020202020204" pitchFamily="34" charset="0"/>
                <a:cs typeface="Arial" panose="020B0604020202020204" pitchFamily="34" charset="0"/>
              </a:defRPr>
            </a:lvl3pPr>
            <a:lvl4pPr marL="1262063" indent="-288925" algn="l" eaLnBrk="1"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4pPr>
            <a:lvl5pPr marL="1538288" indent="-225425" algn="l" eaLnBrk="1"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5pPr>
            <a:lvl6pPr marL="1944688" indent="-174625" fontAlgn="base">
              <a:lnSpc>
                <a:spcPct val="95000"/>
              </a:lnSpc>
              <a:spcBef>
                <a:spcPct val="0"/>
              </a:spcBef>
              <a:spcAft>
                <a:spcPct val="25000"/>
              </a:spcAft>
              <a:buChar char="•"/>
              <a:defRPr sz="1800">
                <a:latin typeface="+mn-lt"/>
              </a:defRPr>
            </a:lvl6pPr>
            <a:lvl7pPr marL="2401888" indent="-174625" fontAlgn="base">
              <a:lnSpc>
                <a:spcPct val="95000"/>
              </a:lnSpc>
              <a:spcBef>
                <a:spcPct val="0"/>
              </a:spcBef>
              <a:spcAft>
                <a:spcPct val="25000"/>
              </a:spcAft>
              <a:buChar char="•"/>
              <a:defRPr sz="1800">
                <a:latin typeface="+mn-lt"/>
              </a:defRPr>
            </a:lvl7pPr>
            <a:lvl8pPr marL="2859088" indent="-174625" fontAlgn="base">
              <a:lnSpc>
                <a:spcPct val="95000"/>
              </a:lnSpc>
              <a:spcBef>
                <a:spcPct val="0"/>
              </a:spcBef>
              <a:spcAft>
                <a:spcPct val="25000"/>
              </a:spcAft>
              <a:buChar char="•"/>
              <a:defRPr sz="1800">
                <a:latin typeface="+mn-lt"/>
              </a:defRPr>
            </a:lvl8pPr>
            <a:lvl9pPr marL="3316288" indent="-174625" fontAlgn="base">
              <a:lnSpc>
                <a:spcPct val="95000"/>
              </a:lnSpc>
              <a:spcBef>
                <a:spcPct val="0"/>
              </a:spcBef>
              <a:spcAft>
                <a:spcPct val="25000"/>
              </a:spcAft>
              <a:buChar char="•"/>
              <a:defRPr sz="1800">
                <a:latin typeface="+mn-lt"/>
              </a:defRPr>
            </a:lvl9pPr>
          </a:lstStyle>
          <a:p>
            <a:r>
              <a:rPr lang="en-US" dirty="0"/>
              <a:t>Western Interconnect synthetic case from Texas A&amp;M University - Electric Grid Test Case Repository</a:t>
            </a:r>
          </a:p>
          <a:p>
            <a:endParaRPr lang="en-US" dirty="0"/>
          </a:p>
          <a:p>
            <a:r>
              <a:rPr lang="en-US" dirty="0"/>
              <a:t>10k buses</a:t>
            </a:r>
          </a:p>
          <a:p>
            <a:endParaRPr lang="en-US" dirty="0"/>
          </a:p>
          <a:p>
            <a:r>
              <a:rPr lang="en-US" dirty="0"/>
              <a:t>2,380 Transformers</a:t>
            </a:r>
          </a:p>
          <a:p>
            <a:endParaRPr lang="en-US" dirty="0"/>
          </a:p>
          <a:p>
            <a:r>
              <a:rPr lang="en-US" dirty="0"/>
              <a:t>7,995 Transformers including added load transformers and GSUs </a:t>
            </a:r>
          </a:p>
          <a:p>
            <a:endParaRPr lang="en-US" dirty="0"/>
          </a:p>
          <a:p>
            <a:endParaRPr lang="en-US" dirty="0"/>
          </a:p>
          <a:p>
            <a:pPr lvl="2"/>
            <a:endParaRPr lang="en-US" dirty="0"/>
          </a:p>
          <a:p>
            <a:pPr lvl="1"/>
            <a:endParaRPr lang="en-US" dirty="0"/>
          </a:p>
          <a:p>
            <a:pPr lvl="1"/>
            <a:endParaRPr lang="en-US" dirty="0"/>
          </a:p>
          <a:p>
            <a:endParaRPr lang="en-US" dirty="0"/>
          </a:p>
          <a:p>
            <a:pPr lvl="1"/>
            <a:endParaRPr lang="en-US" dirty="0"/>
          </a:p>
          <a:p>
            <a:endParaRPr lang="en-US" dirty="0"/>
          </a:p>
          <a:p>
            <a:endParaRPr lang="en-US" dirty="0"/>
          </a:p>
          <a:p>
            <a:pPr lvl="1"/>
            <a:endParaRPr lang="en-US" dirty="0"/>
          </a:p>
          <a:p>
            <a:endParaRPr lang="en-US" dirty="0"/>
          </a:p>
        </p:txBody>
      </p:sp>
      <p:pic>
        <p:nvPicPr>
          <p:cNvPr id="4" name="Picture 3">
            <a:extLst>
              <a:ext uri="{FF2B5EF4-FFF2-40B4-BE49-F238E27FC236}">
                <a16:creationId xmlns:a16="http://schemas.microsoft.com/office/drawing/2014/main" id="{9194EEB9-F42C-45EE-A621-C99DF4E982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2089" y="1427752"/>
            <a:ext cx="8483670" cy="4551135"/>
          </a:xfrm>
          <a:prstGeom prst="rect">
            <a:avLst/>
          </a:prstGeom>
          <a:ln>
            <a:solidFill>
              <a:schemeClr val="bg2"/>
            </a:solidFill>
          </a:ln>
        </p:spPr>
      </p:pic>
      <p:sp>
        <p:nvSpPr>
          <p:cNvPr id="5" name="TextBox 4">
            <a:extLst>
              <a:ext uri="{FF2B5EF4-FFF2-40B4-BE49-F238E27FC236}">
                <a16:creationId xmlns:a16="http://schemas.microsoft.com/office/drawing/2014/main" id="{DC1E4203-CECD-4F7C-8C5D-677B93006B6C}"/>
              </a:ext>
            </a:extLst>
          </p:cNvPr>
          <p:cNvSpPr txBox="1"/>
          <p:nvPr/>
        </p:nvSpPr>
        <p:spPr>
          <a:xfrm>
            <a:off x="365759" y="6154579"/>
            <a:ext cx="11327798" cy="246221"/>
          </a:xfrm>
          <a:prstGeom prst="rect">
            <a:avLst/>
          </a:prstGeom>
          <a:noFill/>
        </p:spPr>
        <p:txBody>
          <a:bodyPr wrap="square" rtlCol="0">
            <a:spAutoFit/>
          </a:bodyPr>
          <a:lstStyle/>
          <a:p>
            <a:pPr algn="l"/>
            <a:r>
              <a:rPr lang="en-US" sz="1000" dirty="0">
                <a:solidFill>
                  <a:schemeClr val="tx1">
                    <a:lumMod val="75000"/>
                    <a:lumOff val="25000"/>
                  </a:schemeClr>
                </a:solidFill>
                <a:latin typeface="Arial" panose="020B0604020202020204" pitchFamily="34" charset="0"/>
                <a:cs typeface="Arial" panose="020B0604020202020204" pitchFamily="34" charset="0"/>
              </a:rPr>
              <a:t>[5] A. B. Birchfield, T. Xu, and T. J. </a:t>
            </a:r>
            <a:r>
              <a:rPr lang="en-US" sz="1000" dirty="0" err="1">
                <a:solidFill>
                  <a:schemeClr val="tx1">
                    <a:lumMod val="75000"/>
                    <a:lumOff val="25000"/>
                  </a:schemeClr>
                </a:solidFill>
                <a:latin typeface="Arial" panose="020B0604020202020204" pitchFamily="34" charset="0"/>
                <a:cs typeface="Arial" panose="020B0604020202020204" pitchFamily="34" charset="0"/>
              </a:rPr>
              <a:t>Overbye</a:t>
            </a:r>
            <a:r>
              <a:rPr lang="en-US" sz="1000" dirty="0">
                <a:solidFill>
                  <a:schemeClr val="tx1">
                    <a:lumMod val="75000"/>
                    <a:lumOff val="25000"/>
                  </a:schemeClr>
                </a:solidFill>
                <a:latin typeface="Arial" panose="020B0604020202020204" pitchFamily="34" charset="0"/>
                <a:cs typeface="Arial" panose="020B0604020202020204" pitchFamily="34" charset="0"/>
              </a:rPr>
              <a:t>, “Power flow convergence and reactive power planning in the creation of large synthetic grids,” in IEEE Transactions on Power Systems, 2018.</a:t>
            </a:r>
          </a:p>
        </p:txBody>
      </p:sp>
    </p:spTree>
    <p:extLst>
      <p:ext uri="{BB962C8B-B14F-4D97-AF65-F5344CB8AC3E}">
        <p14:creationId xmlns:p14="http://schemas.microsoft.com/office/powerpoint/2010/main" val="10047032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2FFBF-019B-4500-AF58-1837E27E4580}"/>
              </a:ext>
            </a:extLst>
          </p:cNvPr>
          <p:cNvSpPr>
            <a:spLocks noGrp="1"/>
          </p:cNvSpPr>
          <p:nvPr>
            <p:ph type="ctrTitle" sz="quarter"/>
          </p:nvPr>
        </p:nvSpPr>
        <p:spPr/>
        <p:txBody>
          <a:bodyPr/>
          <a:lstStyle/>
          <a:p>
            <a:r>
              <a:rPr lang="en-US" dirty="0"/>
              <a:t>Thank you! Questions?</a:t>
            </a:r>
          </a:p>
        </p:txBody>
      </p:sp>
    </p:spTree>
    <p:extLst>
      <p:ext uri="{BB962C8B-B14F-4D97-AF65-F5344CB8AC3E}">
        <p14:creationId xmlns:p14="http://schemas.microsoft.com/office/powerpoint/2010/main" val="388012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4B33A-600F-4877-B132-E16774CA1C4F}"/>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20A3696-E2E7-447B-8DED-E9F3FCCF97AB}"/>
              </a:ext>
            </a:extLst>
          </p:cNvPr>
          <p:cNvSpPr>
            <a:spLocks noGrp="1"/>
          </p:cNvSpPr>
          <p:nvPr>
            <p:ph idx="1"/>
          </p:nvPr>
        </p:nvSpPr>
        <p:spPr/>
        <p:txBody>
          <a:bodyPr>
            <a:normAutofit/>
          </a:bodyPr>
          <a:lstStyle/>
          <a:p>
            <a:r>
              <a:rPr lang="en-US" sz="2800" dirty="0">
                <a:latin typeface="Arial" panose="020B0604020202020204" pitchFamily="34" charset="0"/>
                <a:cs typeface="Arial" panose="020B0604020202020204" pitchFamily="34" charset="0"/>
              </a:rPr>
              <a:t>What is GIC and GIC related harmonics?</a:t>
            </a:r>
          </a:p>
          <a:p>
            <a:r>
              <a:rPr lang="en-US" sz="2800" dirty="0">
                <a:latin typeface="Arial" panose="020B0604020202020204" pitchFamily="34" charset="0"/>
                <a:cs typeface="Arial" panose="020B0604020202020204" pitchFamily="34" charset="0"/>
              </a:rPr>
              <a:t>EPRI GICharm</a:t>
            </a:r>
          </a:p>
          <a:p>
            <a:pPr lvl="1"/>
            <a:r>
              <a:rPr lang="en-US" sz="2400" dirty="0">
                <a:latin typeface="Arial" panose="020B0604020202020204" pitchFamily="34" charset="0"/>
                <a:cs typeface="Arial" panose="020B0604020202020204" pitchFamily="34" charset="0"/>
              </a:rPr>
              <a:t>Transformer level Analysis</a:t>
            </a:r>
          </a:p>
          <a:p>
            <a:pPr lvl="1"/>
            <a:r>
              <a:rPr lang="en-US" sz="2400" dirty="0">
                <a:latin typeface="Arial" panose="020B0604020202020204" pitchFamily="34" charset="0"/>
                <a:cs typeface="Arial" panose="020B0604020202020204" pitchFamily="34" charset="0"/>
              </a:rPr>
              <a:t>System level Analysis</a:t>
            </a:r>
          </a:p>
          <a:p>
            <a:r>
              <a:rPr lang="en-US" sz="2800" dirty="0">
                <a:latin typeface="Arial" panose="020B0604020202020204" pitchFamily="34" charset="0"/>
                <a:cs typeface="Arial" panose="020B0604020202020204" pitchFamily="34" charset="0"/>
              </a:rPr>
              <a:t>Test cases to explore</a:t>
            </a:r>
          </a:p>
          <a:p>
            <a:r>
              <a:rPr lang="en-US" sz="2800" dirty="0">
                <a:latin typeface="Arial" panose="020B0604020202020204" pitchFamily="34" charset="0"/>
                <a:cs typeface="Arial" panose="020B0604020202020204" pitchFamily="34" charset="0"/>
              </a:rPr>
              <a:t>Quick demo</a:t>
            </a:r>
          </a:p>
        </p:txBody>
      </p:sp>
    </p:spTree>
    <p:extLst>
      <p:ext uri="{BB962C8B-B14F-4D97-AF65-F5344CB8AC3E}">
        <p14:creationId xmlns:p14="http://schemas.microsoft.com/office/powerpoint/2010/main" val="35269207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10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CDF2A26-F087-4E69-9D32-82EA3164D8B5}"/>
              </a:ext>
            </a:extLst>
          </p:cNvPr>
          <p:cNvSpPr/>
          <p:nvPr/>
        </p:nvSpPr>
        <p:spPr>
          <a:xfrm>
            <a:off x="0" y="5805264"/>
            <a:ext cx="12192000" cy="24563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E8CA43A-059D-411E-89B2-74973BA3CB7D}"/>
              </a:ext>
            </a:extLst>
          </p:cNvPr>
          <p:cNvSpPr txBox="1"/>
          <p:nvPr/>
        </p:nvSpPr>
        <p:spPr>
          <a:xfrm>
            <a:off x="3951507" y="5586574"/>
            <a:ext cx="8240493" cy="861774"/>
          </a:xfrm>
          <a:prstGeom prst="rect">
            <a:avLst/>
          </a:prstGeom>
          <a:noFill/>
        </p:spPr>
        <p:txBody>
          <a:bodyPr wrap="square" rtlCol="0">
            <a:spAutoFit/>
          </a:bodyPr>
          <a:lstStyle/>
          <a:p>
            <a:pPr algn="l"/>
            <a:r>
              <a:rPr lang="en-US" sz="1000" dirty="0">
                <a:solidFill>
                  <a:schemeClr val="tx1">
                    <a:lumMod val="75000"/>
                    <a:lumOff val="25000"/>
                  </a:schemeClr>
                </a:solidFill>
                <a:latin typeface="Arial" panose="020B0604020202020204" pitchFamily="34" charset="0"/>
                <a:cs typeface="Arial" panose="020B0604020202020204" pitchFamily="34" charset="0"/>
              </a:rPr>
              <a:t>[1] EPRI, Geomagnetic disturbance vulnerability assessment and planning guide, 3002013590, 2018.</a:t>
            </a:r>
          </a:p>
          <a:p>
            <a:pPr algn="l"/>
            <a:r>
              <a:rPr lang="en-US" sz="1000" dirty="0">
                <a:solidFill>
                  <a:schemeClr val="tx1">
                    <a:lumMod val="75000"/>
                    <a:lumOff val="25000"/>
                  </a:schemeClr>
                </a:solidFill>
                <a:latin typeface="Arial" panose="020B0604020202020204" pitchFamily="34" charset="0"/>
                <a:cs typeface="Arial" panose="020B0604020202020204" pitchFamily="34" charset="0"/>
              </a:rPr>
              <a:t>[2] NERC, GMD Monitoring, mitigation and next steps, literature review and summary of the April 2011 NERC GMD workshop, 2011.</a:t>
            </a:r>
          </a:p>
          <a:p>
            <a:pPr algn="l"/>
            <a:r>
              <a:rPr lang="en-US" sz="1000" dirty="0">
                <a:solidFill>
                  <a:schemeClr val="tx1">
                    <a:lumMod val="75000"/>
                    <a:lumOff val="25000"/>
                  </a:schemeClr>
                </a:solidFill>
                <a:latin typeface="Arial" panose="020B0604020202020204" pitchFamily="34" charset="0"/>
                <a:cs typeface="Arial" panose="020B0604020202020204" pitchFamily="34" charset="0"/>
              </a:rPr>
              <a:t>[3] IEEE Guide for Establishing Power Transformer Capability while under Geomagnetic Disturbances," in IEEE </a:t>
            </a:r>
            <a:r>
              <a:rPr lang="en-US" sz="1000" dirty="0" err="1">
                <a:solidFill>
                  <a:schemeClr val="tx1">
                    <a:lumMod val="75000"/>
                    <a:lumOff val="25000"/>
                  </a:schemeClr>
                </a:solidFill>
                <a:latin typeface="Arial" panose="020B0604020202020204" pitchFamily="34" charset="0"/>
                <a:cs typeface="Arial" panose="020B0604020202020204" pitchFamily="34" charset="0"/>
              </a:rPr>
              <a:t>Std</a:t>
            </a:r>
            <a:r>
              <a:rPr lang="en-US" sz="1000" dirty="0">
                <a:solidFill>
                  <a:schemeClr val="tx1">
                    <a:lumMod val="75000"/>
                    <a:lumOff val="25000"/>
                  </a:schemeClr>
                </a:solidFill>
                <a:latin typeface="Arial" panose="020B0604020202020204" pitchFamily="34" charset="0"/>
                <a:cs typeface="Arial" panose="020B0604020202020204" pitchFamily="34" charset="0"/>
              </a:rPr>
              <a:t> C57.163-2015 , vol., no., pp.1-50, 26 Oct. 2015</a:t>
            </a:r>
          </a:p>
        </p:txBody>
      </p:sp>
      <p:sp>
        <p:nvSpPr>
          <p:cNvPr id="2" name="Title 1"/>
          <p:cNvSpPr>
            <a:spLocks noGrp="1"/>
          </p:cNvSpPr>
          <p:nvPr>
            <p:ph type="title"/>
          </p:nvPr>
        </p:nvSpPr>
        <p:spPr/>
        <p:txBody>
          <a:bodyPr/>
          <a:lstStyle/>
          <a:p>
            <a:r>
              <a:rPr lang="en-US" dirty="0"/>
              <a:t>What is GIC?</a:t>
            </a:r>
          </a:p>
        </p:txBody>
      </p:sp>
      <p:sp>
        <p:nvSpPr>
          <p:cNvPr id="3" name="Content Placeholder 2"/>
          <p:cNvSpPr>
            <a:spLocks noGrp="1"/>
          </p:cNvSpPr>
          <p:nvPr>
            <p:ph sz="half" idx="1"/>
          </p:nvPr>
        </p:nvSpPr>
        <p:spPr>
          <a:xfrm>
            <a:off x="365759" y="1005840"/>
            <a:ext cx="5571263" cy="2775938"/>
          </a:xfrm>
        </p:spPr>
        <p:txBody>
          <a:bodyPr anchor="t">
            <a:normAutofit/>
          </a:bodyPr>
          <a:lstStyle/>
          <a:p>
            <a:endParaRPr lang="en-US" dirty="0"/>
          </a:p>
          <a:p>
            <a:pPr marL="0" indent="0">
              <a:buNone/>
            </a:pPr>
            <a:endParaRPr lang="en-US" dirty="0"/>
          </a:p>
        </p:txBody>
      </p:sp>
      <p:sp>
        <p:nvSpPr>
          <p:cNvPr id="31" name="Content Placeholder 2">
            <a:extLst>
              <a:ext uri="{FF2B5EF4-FFF2-40B4-BE49-F238E27FC236}">
                <a16:creationId xmlns:a16="http://schemas.microsoft.com/office/drawing/2014/main" id="{5B1E321F-408B-4C69-A63D-C1ADE0F00996}"/>
              </a:ext>
            </a:extLst>
          </p:cNvPr>
          <p:cNvSpPr txBox="1">
            <a:spLocks/>
          </p:cNvSpPr>
          <p:nvPr/>
        </p:nvSpPr>
        <p:spPr bwMode="auto">
          <a:xfrm>
            <a:off x="365759" y="1005840"/>
            <a:ext cx="5571263" cy="27759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0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5pPr>
            <a:lvl6pPr marL="1944688" indent="-174625" algn="l" rtl="0" eaLnBrk="1" fontAlgn="base" hangingPunct="1">
              <a:lnSpc>
                <a:spcPct val="95000"/>
              </a:lnSpc>
              <a:spcBef>
                <a:spcPct val="0"/>
              </a:spcBef>
              <a:spcAft>
                <a:spcPct val="25000"/>
              </a:spcAft>
              <a:buChar char="•"/>
              <a:defRPr sz="1800">
                <a:solidFill>
                  <a:srgbClr val="000000"/>
                </a:solidFill>
                <a:latin typeface="+mn-lt"/>
              </a:defRPr>
            </a:lvl6pPr>
            <a:lvl7pPr marL="2401888" indent="-174625" algn="l" rtl="0" eaLnBrk="1" fontAlgn="base" hangingPunct="1">
              <a:lnSpc>
                <a:spcPct val="95000"/>
              </a:lnSpc>
              <a:spcBef>
                <a:spcPct val="0"/>
              </a:spcBef>
              <a:spcAft>
                <a:spcPct val="25000"/>
              </a:spcAft>
              <a:buChar char="•"/>
              <a:defRPr sz="1800">
                <a:solidFill>
                  <a:srgbClr val="000000"/>
                </a:solidFill>
                <a:latin typeface="+mn-lt"/>
              </a:defRPr>
            </a:lvl7pPr>
            <a:lvl8pPr marL="2859088" indent="-174625" algn="l" rtl="0" eaLnBrk="1" fontAlgn="base" hangingPunct="1">
              <a:lnSpc>
                <a:spcPct val="95000"/>
              </a:lnSpc>
              <a:spcBef>
                <a:spcPct val="0"/>
              </a:spcBef>
              <a:spcAft>
                <a:spcPct val="25000"/>
              </a:spcAft>
              <a:buChar char="•"/>
              <a:defRPr sz="1800">
                <a:solidFill>
                  <a:srgbClr val="000000"/>
                </a:solidFill>
                <a:latin typeface="+mn-lt"/>
              </a:defRPr>
            </a:lvl8pPr>
            <a:lvl9pPr marL="3316288" indent="-174625" algn="l" rtl="0" eaLnBrk="1" fontAlgn="base" hangingPunct="1">
              <a:lnSpc>
                <a:spcPct val="95000"/>
              </a:lnSpc>
              <a:spcBef>
                <a:spcPct val="0"/>
              </a:spcBef>
              <a:spcAft>
                <a:spcPct val="25000"/>
              </a:spcAft>
              <a:buChar char="•"/>
              <a:defRPr sz="1800">
                <a:solidFill>
                  <a:srgbClr val="000000"/>
                </a:solidFill>
                <a:latin typeface="+mn-lt"/>
              </a:defRPr>
            </a:lvl9pPr>
          </a:lstStyle>
          <a:p>
            <a:endParaRPr lang="en-US" kern="0"/>
          </a:p>
          <a:p>
            <a:pPr marL="0" indent="0">
              <a:buFont typeface="Wingdings" panose="05000000000000000000" pitchFamily="2" charset="2"/>
              <a:buNone/>
            </a:pPr>
            <a:endParaRPr lang="en-US" kern="0" dirty="0"/>
          </a:p>
        </p:txBody>
      </p:sp>
      <p:sp>
        <p:nvSpPr>
          <p:cNvPr id="32" name="Content Placeholder 2">
            <a:extLst>
              <a:ext uri="{FF2B5EF4-FFF2-40B4-BE49-F238E27FC236}">
                <a16:creationId xmlns:a16="http://schemas.microsoft.com/office/drawing/2014/main" id="{816A645D-1C23-4A94-8F1F-4F42363B2CCF}"/>
              </a:ext>
            </a:extLst>
          </p:cNvPr>
          <p:cNvSpPr txBox="1">
            <a:spLocks/>
          </p:cNvSpPr>
          <p:nvPr/>
        </p:nvSpPr>
        <p:spPr bwMode="auto">
          <a:xfrm>
            <a:off x="365760" y="1005839"/>
            <a:ext cx="3303872" cy="37625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0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5pPr>
            <a:lvl6pPr marL="1944688" indent="-174625" algn="l" rtl="0" eaLnBrk="1" fontAlgn="base" hangingPunct="1">
              <a:lnSpc>
                <a:spcPct val="95000"/>
              </a:lnSpc>
              <a:spcBef>
                <a:spcPct val="0"/>
              </a:spcBef>
              <a:spcAft>
                <a:spcPct val="25000"/>
              </a:spcAft>
              <a:buChar char="•"/>
              <a:defRPr sz="1800">
                <a:solidFill>
                  <a:srgbClr val="000000"/>
                </a:solidFill>
                <a:latin typeface="+mn-lt"/>
              </a:defRPr>
            </a:lvl6pPr>
            <a:lvl7pPr marL="2401888" indent="-174625" algn="l" rtl="0" eaLnBrk="1" fontAlgn="base" hangingPunct="1">
              <a:lnSpc>
                <a:spcPct val="95000"/>
              </a:lnSpc>
              <a:spcBef>
                <a:spcPct val="0"/>
              </a:spcBef>
              <a:spcAft>
                <a:spcPct val="25000"/>
              </a:spcAft>
              <a:buChar char="•"/>
              <a:defRPr sz="1800">
                <a:solidFill>
                  <a:srgbClr val="000000"/>
                </a:solidFill>
                <a:latin typeface="+mn-lt"/>
              </a:defRPr>
            </a:lvl7pPr>
            <a:lvl8pPr marL="2859088" indent="-174625" algn="l" rtl="0" eaLnBrk="1" fontAlgn="base" hangingPunct="1">
              <a:lnSpc>
                <a:spcPct val="95000"/>
              </a:lnSpc>
              <a:spcBef>
                <a:spcPct val="0"/>
              </a:spcBef>
              <a:spcAft>
                <a:spcPct val="25000"/>
              </a:spcAft>
              <a:buChar char="•"/>
              <a:defRPr sz="1800">
                <a:solidFill>
                  <a:srgbClr val="000000"/>
                </a:solidFill>
                <a:latin typeface="+mn-lt"/>
              </a:defRPr>
            </a:lvl8pPr>
            <a:lvl9pPr marL="3316288" indent="-174625" algn="l" rtl="0" eaLnBrk="1" fontAlgn="base" hangingPunct="1">
              <a:lnSpc>
                <a:spcPct val="95000"/>
              </a:lnSpc>
              <a:spcBef>
                <a:spcPct val="0"/>
              </a:spcBef>
              <a:spcAft>
                <a:spcPct val="25000"/>
              </a:spcAft>
              <a:buChar char="•"/>
              <a:defRPr sz="1800">
                <a:solidFill>
                  <a:srgbClr val="000000"/>
                </a:solidFill>
                <a:latin typeface="+mn-lt"/>
              </a:defRPr>
            </a:lvl9pPr>
          </a:lstStyle>
          <a:p>
            <a:r>
              <a:rPr lang="en-US" kern="0" dirty="0">
                <a:latin typeface="Arial" panose="020B0604020202020204" pitchFamily="34" charset="0"/>
                <a:cs typeface="Arial" panose="020B0604020202020204" pitchFamily="34" charset="0"/>
              </a:rPr>
              <a:t>Geomagnetic disturbance event</a:t>
            </a:r>
          </a:p>
          <a:p>
            <a:r>
              <a:rPr lang="en-US" kern="0" dirty="0">
                <a:latin typeface="Arial" panose="020B0604020202020204" pitchFamily="34" charset="0"/>
                <a:cs typeface="Arial" panose="020B0604020202020204" pitchFamily="34" charset="0"/>
              </a:rPr>
              <a:t>Quasi-DC currents induced on transmission lines (man-made long metallic infrastructures)</a:t>
            </a:r>
          </a:p>
          <a:p>
            <a:r>
              <a:rPr lang="en-US" kern="0" dirty="0">
                <a:latin typeface="Arial" panose="020B0604020202020204" pitchFamily="34" charset="0"/>
                <a:cs typeface="Arial" panose="020B0604020202020204" pitchFamily="34" charset="0"/>
              </a:rPr>
              <a:t>GIC flows can be computed using </a:t>
            </a:r>
            <a:br>
              <a:rPr lang="en-US" kern="0" dirty="0">
                <a:latin typeface="Arial" panose="020B0604020202020204" pitchFamily="34" charset="0"/>
                <a:cs typeface="Arial" panose="020B0604020202020204" pitchFamily="34" charset="0"/>
              </a:rPr>
            </a:br>
            <a:r>
              <a:rPr lang="en-US" kern="0" dirty="0">
                <a:latin typeface="Arial" panose="020B0604020202020204" pitchFamily="34" charset="0"/>
                <a:cs typeface="Arial" panose="020B0604020202020204" pitchFamily="34" charset="0"/>
              </a:rPr>
              <a:t>industry </a:t>
            </a:r>
            <a:br>
              <a:rPr lang="en-US" kern="0" dirty="0">
                <a:latin typeface="Arial" panose="020B0604020202020204" pitchFamily="34" charset="0"/>
                <a:cs typeface="Arial" panose="020B0604020202020204" pitchFamily="34" charset="0"/>
              </a:rPr>
            </a:br>
            <a:r>
              <a:rPr lang="en-US" kern="0" dirty="0">
                <a:latin typeface="Arial" panose="020B0604020202020204" pitchFamily="34" charset="0"/>
                <a:cs typeface="Arial" panose="020B0604020202020204" pitchFamily="34" charset="0"/>
              </a:rPr>
              <a:t>software</a:t>
            </a:r>
          </a:p>
        </p:txBody>
      </p:sp>
      <p:pic>
        <p:nvPicPr>
          <p:cNvPr id="10" name="Picture 9">
            <a:extLst>
              <a:ext uri="{FF2B5EF4-FFF2-40B4-BE49-F238E27FC236}">
                <a16:creationId xmlns:a16="http://schemas.microsoft.com/office/drawing/2014/main" id="{14F82E5D-5E77-4429-A794-597BD7741EC0}"/>
              </a:ext>
            </a:extLst>
          </p:cNvPr>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92565" y="273108"/>
            <a:ext cx="10206870" cy="6117006"/>
          </a:xfrm>
          <a:prstGeom prst="rect">
            <a:avLst/>
          </a:prstGeom>
          <a:effectLst>
            <a:glow rad="63500">
              <a:schemeClr val="bg1"/>
            </a:glow>
            <a:outerShdw blurRad="50800" dir="5400000" algn="ctr" rotWithShape="0">
              <a:schemeClr val="bg1">
                <a:alpha val="43000"/>
              </a:schemeClr>
            </a:outerShdw>
          </a:effectLst>
        </p:spPr>
      </p:pic>
    </p:spTree>
    <p:extLst>
      <p:ext uri="{BB962C8B-B14F-4D97-AF65-F5344CB8AC3E}">
        <p14:creationId xmlns:p14="http://schemas.microsoft.com/office/powerpoint/2010/main" val="3263716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5BC27BB-E05D-4C3F-B50E-9B56CE4B1E0E}"/>
              </a:ext>
            </a:extLst>
          </p:cNvPr>
          <p:cNvSpPr/>
          <p:nvPr/>
        </p:nvSpPr>
        <p:spPr>
          <a:xfrm>
            <a:off x="0" y="5805264"/>
            <a:ext cx="12192000" cy="24563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What is GIC?</a:t>
            </a:r>
            <a:endParaRPr lang="en-US" dirty="0"/>
          </a:p>
        </p:txBody>
      </p:sp>
      <p:sp>
        <p:nvSpPr>
          <p:cNvPr id="3" name="Content Placeholder 2"/>
          <p:cNvSpPr>
            <a:spLocks noGrp="1"/>
          </p:cNvSpPr>
          <p:nvPr>
            <p:ph sz="half" idx="1"/>
          </p:nvPr>
        </p:nvSpPr>
        <p:spPr>
          <a:xfrm>
            <a:off x="365759" y="1005840"/>
            <a:ext cx="5571263" cy="2775938"/>
          </a:xfrm>
        </p:spPr>
        <p:txBody>
          <a:bodyPr anchor="t">
            <a:normAutofit/>
          </a:bodyPr>
          <a:lstStyle/>
          <a:p>
            <a:endParaRPr lang="en-US"/>
          </a:p>
          <a:p>
            <a:pPr marL="0" indent="0">
              <a:buNone/>
            </a:pPr>
            <a:endParaRPr lang="en-US" dirty="0"/>
          </a:p>
        </p:txBody>
      </p:sp>
      <p:sp>
        <p:nvSpPr>
          <p:cNvPr id="31" name="Content Placeholder 2">
            <a:extLst>
              <a:ext uri="{FF2B5EF4-FFF2-40B4-BE49-F238E27FC236}">
                <a16:creationId xmlns:a16="http://schemas.microsoft.com/office/drawing/2014/main" id="{5B1E321F-408B-4C69-A63D-C1ADE0F00996}"/>
              </a:ext>
            </a:extLst>
          </p:cNvPr>
          <p:cNvSpPr txBox="1">
            <a:spLocks/>
          </p:cNvSpPr>
          <p:nvPr/>
        </p:nvSpPr>
        <p:spPr bwMode="auto">
          <a:xfrm>
            <a:off x="365759" y="1005840"/>
            <a:ext cx="5571263" cy="27759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0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5pPr>
            <a:lvl6pPr marL="1944688" indent="-174625" algn="l" rtl="0" eaLnBrk="1" fontAlgn="base" hangingPunct="1">
              <a:lnSpc>
                <a:spcPct val="95000"/>
              </a:lnSpc>
              <a:spcBef>
                <a:spcPct val="0"/>
              </a:spcBef>
              <a:spcAft>
                <a:spcPct val="25000"/>
              </a:spcAft>
              <a:buChar char="•"/>
              <a:defRPr sz="1800">
                <a:solidFill>
                  <a:srgbClr val="000000"/>
                </a:solidFill>
                <a:latin typeface="+mn-lt"/>
              </a:defRPr>
            </a:lvl6pPr>
            <a:lvl7pPr marL="2401888" indent="-174625" algn="l" rtl="0" eaLnBrk="1" fontAlgn="base" hangingPunct="1">
              <a:lnSpc>
                <a:spcPct val="95000"/>
              </a:lnSpc>
              <a:spcBef>
                <a:spcPct val="0"/>
              </a:spcBef>
              <a:spcAft>
                <a:spcPct val="25000"/>
              </a:spcAft>
              <a:buChar char="•"/>
              <a:defRPr sz="1800">
                <a:solidFill>
                  <a:srgbClr val="000000"/>
                </a:solidFill>
                <a:latin typeface="+mn-lt"/>
              </a:defRPr>
            </a:lvl7pPr>
            <a:lvl8pPr marL="2859088" indent="-174625" algn="l" rtl="0" eaLnBrk="1" fontAlgn="base" hangingPunct="1">
              <a:lnSpc>
                <a:spcPct val="95000"/>
              </a:lnSpc>
              <a:spcBef>
                <a:spcPct val="0"/>
              </a:spcBef>
              <a:spcAft>
                <a:spcPct val="25000"/>
              </a:spcAft>
              <a:buChar char="•"/>
              <a:defRPr sz="1800">
                <a:solidFill>
                  <a:srgbClr val="000000"/>
                </a:solidFill>
                <a:latin typeface="+mn-lt"/>
              </a:defRPr>
            </a:lvl8pPr>
            <a:lvl9pPr marL="3316288" indent="-174625" algn="l" rtl="0" eaLnBrk="1" fontAlgn="base" hangingPunct="1">
              <a:lnSpc>
                <a:spcPct val="95000"/>
              </a:lnSpc>
              <a:spcBef>
                <a:spcPct val="0"/>
              </a:spcBef>
              <a:spcAft>
                <a:spcPct val="25000"/>
              </a:spcAft>
              <a:buChar char="•"/>
              <a:defRPr sz="1800">
                <a:solidFill>
                  <a:srgbClr val="000000"/>
                </a:solidFill>
                <a:latin typeface="+mn-lt"/>
              </a:defRPr>
            </a:lvl9pPr>
          </a:lstStyle>
          <a:p>
            <a:endParaRPr lang="en-US" kern="0"/>
          </a:p>
          <a:p>
            <a:pPr marL="0" indent="0">
              <a:buFont typeface="Wingdings" panose="05000000000000000000" pitchFamily="2" charset="2"/>
              <a:buNone/>
            </a:pPr>
            <a:endParaRPr lang="en-US" kern="0" dirty="0"/>
          </a:p>
        </p:txBody>
      </p:sp>
      <p:sp>
        <p:nvSpPr>
          <p:cNvPr id="32" name="Content Placeholder 2">
            <a:extLst>
              <a:ext uri="{FF2B5EF4-FFF2-40B4-BE49-F238E27FC236}">
                <a16:creationId xmlns:a16="http://schemas.microsoft.com/office/drawing/2014/main" id="{816A645D-1C23-4A94-8F1F-4F42363B2CCF}"/>
              </a:ext>
            </a:extLst>
          </p:cNvPr>
          <p:cNvSpPr txBox="1">
            <a:spLocks/>
          </p:cNvSpPr>
          <p:nvPr/>
        </p:nvSpPr>
        <p:spPr bwMode="auto">
          <a:xfrm>
            <a:off x="365760" y="1005839"/>
            <a:ext cx="3303872" cy="37625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0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5pPr>
            <a:lvl6pPr marL="1944688" indent="-174625" algn="l" rtl="0" eaLnBrk="1" fontAlgn="base" hangingPunct="1">
              <a:lnSpc>
                <a:spcPct val="95000"/>
              </a:lnSpc>
              <a:spcBef>
                <a:spcPct val="0"/>
              </a:spcBef>
              <a:spcAft>
                <a:spcPct val="25000"/>
              </a:spcAft>
              <a:buChar char="•"/>
              <a:defRPr sz="1800">
                <a:solidFill>
                  <a:srgbClr val="000000"/>
                </a:solidFill>
                <a:latin typeface="+mn-lt"/>
              </a:defRPr>
            </a:lvl6pPr>
            <a:lvl7pPr marL="2401888" indent="-174625" algn="l" rtl="0" eaLnBrk="1" fontAlgn="base" hangingPunct="1">
              <a:lnSpc>
                <a:spcPct val="95000"/>
              </a:lnSpc>
              <a:spcBef>
                <a:spcPct val="0"/>
              </a:spcBef>
              <a:spcAft>
                <a:spcPct val="25000"/>
              </a:spcAft>
              <a:buChar char="•"/>
              <a:defRPr sz="1800">
                <a:solidFill>
                  <a:srgbClr val="000000"/>
                </a:solidFill>
                <a:latin typeface="+mn-lt"/>
              </a:defRPr>
            </a:lvl7pPr>
            <a:lvl8pPr marL="2859088" indent="-174625" algn="l" rtl="0" eaLnBrk="1" fontAlgn="base" hangingPunct="1">
              <a:lnSpc>
                <a:spcPct val="95000"/>
              </a:lnSpc>
              <a:spcBef>
                <a:spcPct val="0"/>
              </a:spcBef>
              <a:spcAft>
                <a:spcPct val="25000"/>
              </a:spcAft>
              <a:buChar char="•"/>
              <a:defRPr sz="1800">
                <a:solidFill>
                  <a:srgbClr val="000000"/>
                </a:solidFill>
                <a:latin typeface="+mn-lt"/>
              </a:defRPr>
            </a:lvl8pPr>
            <a:lvl9pPr marL="3316288" indent="-174625" algn="l" rtl="0" eaLnBrk="1" fontAlgn="base" hangingPunct="1">
              <a:lnSpc>
                <a:spcPct val="95000"/>
              </a:lnSpc>
              <a:spcBef>
                <a:spcPct val="0"/>
              </a:spcBef>
              <a:spcAft>
                <a:spcPct val="25000"/>
              </a:spcAft>
              <a:buChar char="•"/>
              <a:defRPr sz="1800">
                <a:solidFill>
                  <a:srgbClr val="000000"/>
                </a:solidFill>
                <a:latin typeface="+mn-lt"/>
              </a:defRPr>
            </a:lvl9pPr>
          </a:lstStyle>
          <a:p>
            <a:r>
              <a:rPr lang="en-US" kern="0" dirty="0">
                <a:latin typeface="Arial" panose="020B0604020202020204" pitchFamily="34" charset="0"/>
                <a:cs typeface="Arial" panose="020B0604020202020204" pitchFamily="34" charset="0"/>
              </a:rPr>
              <a:t>Geomagnetic disturbance event</a:t>
            </a:r>
          </a:p>
          <a:p>
            <a:r>
              <a:rPr lang="en-US" kern="0" dirty="0">
                <a:latin typeface="Arial" panose="020B0604020202020204" pitchFamily="34" charset="0"/>
                <a:cs typeface="Arial" panose="020B0604020202020204" pitchFamily="34" charset="0"/>
              </a:rPr>
              <a:t>Quasi-DC currents induced on transmission lines (man-made long metallic infrastructures)</a:t>
            </a:r>
          </a:p>
          <a:p>
            <a:r>
              <a:rPr lang="en-US" kern="0" dirty="0">
                <a:latin typeface="Arial" panose="020B0604020202020204" pitchFamily="34" charset="0"/>
                <a:cs typeface="Arial" panose="020B0604020202020204" pitchFamily="34" charset="0"/>
              </a:rPr>
              <a:t>GIC flows can be computed using </a:t>
            </a:r>
            <a:br>
              <a:rPr lang="en-US" kern="0" dirty="0">
                <a:latin typeface="Arial" panose="020B0604020202020204" pitchFamily="34" charset="0"/>
                <a:cs typeface="Arial" panose="020B0604020202020204" pitchFamily="34" charset="0"/>
              </a:rPr>
            </a:br>
            <a:r>
              <a:rPr lang="en-US" kern="0" dirty="0">
                <a:latin typeface="Arial" panose="020B0604020202020204" pitchFamily="34" charset="0"/>
                <a:cs typeface="Arial" panose="020B0604020202020204" pitchFamily="34" charset="0"/>
              </a:rPr>
              <a:t>industry </a:t>
            </a:r>
            <a:br>
              <a:rPr lang="en-US" kern="0" dirty="0">
                <a:latin typeface="Arial" panose="020B0604020202020204" pitchFamily="34" charset="0"/>
                <a:cs typeface="Arial" panose="020B0604020202020204" pitchFamily="34" charset="0"/>
              </a:rPr>
            </a:br>
            <a:r>
              <a:rPr lang="en-US" kern="0" dirty="0">
                <a:latin typeface="Arial" panose="020B0604020202020204" pitchFamily="34" charset="0"/>
                <a:cs typeface="Arial" panose="020B0604020202020204" pitchFamily="34" charset="0"/>
              </a:rPr>
              <a:t>software</a:t>
            </a:r>
          </a:p>
        </p:txBody>
      </p:sp>
      <p:sp>
        <p:nvSpPr>
          <p:cNvPr id="35" name="Content Placeholder 2">
            <a:extLst>
              <a:ext uri="{FF2B5EF4-FFF2-40B4-BE49-F238E27FC236}">
                <a16:creationId xmlns:a16="http://schemas.microsoft.com/office/drawing/2014/main" id="{C2C4E048-8058-48AF-974C-AB421F294DC9}"/>
              </a:ext>
            </a:extLst>
          </p:cNvPr>
          <p:cNvSpPr txBox="1">
            <a:spLocks/>
          </p:cNvSpPr>
          <p:nvPr/>
        </p:nvSpPr>
        <p:spPr bwMode="auto">
          <a:xfrm>
            <a:off x="8418652" y="3234984"/>
            <a:ext cx="3612927" cy="235159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0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5pPr>
            <a:lvl6pPr marL="1944688" indent="-174625" algn="l" rtl="0" eaLnBrk="1" fontAlgn="base" hangingPunct="1">
              <a:lnSpc>
                <a:spcPct val="95000"/>
              </a:lnSpc>
              <a:spcBef>
                <a:spcPct val="0"/>
              </a:spcBef>
              <a:spcAft>
                <a:spcPct val="25000"/>
              </a:spcAft>
              <a:buChar char="•"/>
              <a:defRPr sz="1800">
                <a:solidFill>
                  <a:srgbClr val="000000"/>
                </a:solidFill>
                <a:latin typeface="+mn-lt"/>
              </a:defRPr>
            </a:lvl6pPr>
            <a:lvl7pPr marL="2401888" indent="-174625" algn="l" rtl="0" eaLnBrk="1" fontAlgn="base" hangingPunct="1">
              <a:lnSpc>
                <a:spcPct val="95000"/>
              </a:lnSpc>
              <a:spcBef>
                <a:spcPct val="0"/>
              </a:spcBef>
              <a:spcAft>
                <a:spcPct val="25000"/>
              </a:spcAft>
              <a:buChar char="•"/>
              <a:defRPr sz="1800">
                <a:solidFill>
                  <a:srgbClr val="000000"/>
                </a:solidFill>
                <a:latin typeface="+mn-lt"/>
              </a:defRPr>
            </a:lvl7pPr>
            <a:lvl8pPr marL="2859088" indent="-174625" algn="l" rtl="0" eaLnBrk="1" fontAlgn="base" hangingPunct="1">
              <a:lnSpc>
                <a:spcPct val="95000"/>
              </a:lnSpc>
              <a:spcBef>
                <a:spcPct val="0"/>
              </a:spcBef>
              <a:spcAft>
                <a:spcPct val="25000"/>
              </a:spcAft>
              <a:buChar char="•"/>
              <a:defRPr sz="1800">
                <a:solidFill>
                  <a:srgbClr val="000000"/>
                </a:solidFill>
                <a:latin typeface="+mn-lt"/>
              </a:defRPr>
            </a:lvl8pPr>
            <a:lvl9pPr marL="3316288" indent="-174625" algn="l" rtl="0" eaLnBrk="1" fontAlgn="base" hangingPunct="1">
              <a:lnSpc>
                <a:spcPct val="95000"/>
              </a:lnSpc>
              <a:spcBef>
                <a:spcPct val="0"/>
              </a:spcBef>
              <a:spcAft>
                <a:spcPct val="25000"/>
              </a:spcAft>
              <a:buChar char="•"/>
              <a:defRPr sz="1800">
                <a:solidFill>
                  <a:srgbClr val="000000"/>
                </a:solidFill>
                <a:latin typeface="+mn-lt"/>
              </a:defRPr>
            </a:lvl9pPr>
          </a:lstStyle>
          <a:p>
            <a:r>
              <a:rPr lang="en-US" kern="0" dirty="0">
                <a:latin typeface="Arial" panose="020B0604020202020204" pitchFamily="34" charset="0"/>
                <a:cs typeface="Arial" panose="020B0604020202020204" pitchFamily="34" charset="0"/>
              </a:rPr>
              <a:t>Transformer saturation</a:t>
            </a:r>
          </a:p>
          <a:p>
            <a:r>
              <a:rPr lang="en-US" kern="0" dirty="0">
                <a:latin typeface="Arial" panose="020B0604020202020204" pitchFamily="34" charset="0"/>
                <a:cs typeface="Arial" panose="020B0604020202020204" pitchFamily="34" charset="0"/>
              </a:rPr>
              <a:t>Saturation induced harmonics</a:t>
            </a:r>
          </a:p>
          <a:p>
            <a:r>
              <a:rPr lang="en-US" kern="0" dirty="0">
                <a:latin typeface="Arial" panose="020B0604020202020204" pitchFamily="34" charset="0"/>
                <a:cs typeface="Arial" panose="020B0604020202020204" pitchFamily="34" charset="0"/>
              </a:rPr>
              <a:t>Reactive Power loss</a:t>
            </a:r>
          </a:p>
          <a:p>
            <a:r>
              <a:rPr lang="en-US" kern="0" dirty="0">
                <a:latin typeface="Arial" panose="020B0604020202020204" pitchFamily="34" charset="0"/>
                <a:cs typeface="Arial" panose="020B0604020202020204" pitchFamily="34" charset="0"/>
              </a:rPr>
              <a:t>Impacts on protection equipment, resonance, etc.</a:t>
            </a:r>
            <a:endParaRPr lang="en-US" kern="0" dirty="0"/>
          </a:p>
        </p:txBody>
      </p:sp>
      <p:sp>
        <p:nvSpPr>
          <p:cNvPr id="14" name="TextBox 13">
            <a:extLst>
              <a:ext uri="{FF2B5EF4-FFF2-40B4-BE49-F238E27FC236}">
                <a16:creationId xmlns:a16="http://schemas.microsoft.com/office/drawing/2014/main" id="{062EC891-8578-42D9-9550-5886C9145A72}"/>
              </a:ext>
            </a:extLst>
          </p:cNvPr>
          <p:cNvSpPr txBox="1"/>
          <p:nvPr/>
        </p:nvSpPr>
        <p:spPr>
          <a:xfrm>
            <a:off x="3951507" y="5586574"/>
            <a:ext cx="8240493" cy="861774"/>
          </a:xfrm>
          <a:prstGeom prst="rect">
            <a:avLst/>
          </a:prstGeom>
          <a:noFill/>
        </p:spPr>
        <p:txBody>
          <a:bodyPr wrap="square" rtlCol="0">
            <a:spAutoFit/>
          </a:bodyPr>
          <a:lstStyle/>
          <a:p>
            <a:pPr algn="l"/>
            <a:r>
              <a:rPr lang="en-US" sz="1000" dirty="0">
                <a:solidFill>
                  <a:schemeClr val="tx1">
                    <a:lumMod val="75000"/>
                    <a:lumOff val="25000"/>
                  </a:schemeClr>
                </a:solidFill>
                <a:latin typeface="Arial" panose="020B0604020202020204" pitchFamily="34" charset="0"/>
                <a:cs typeface="Arial" panose="020B0604020202020204" pitchFamily="34" charset="0"/>
              </a:rPr>
              <a:t>[1] EPRI, Geomagnetic disturbance vulnerability assessment and planning guide, 3002013590, 2018.</a:t>
            </a:r>
          </a:p>
          <a:p>
            <a:pPr algn="l"/>
            <a:r>
              <a:rPr lang="en-US" sz="1000" dirty="0">
                <a:solidFill>
                  <a:schemeClr val="tx1">
                    <a:lumMod val="75000"/>
                    <a:lumOff val="25000"/>
                  </a:schemeClr>
                </a:solidFill>
                <a:latin typeface="Arial" panose="020B0604020202020204" pitchFamily="34" charset="0"/>
                <a:cs typeface="Arial" panose="020B0604020202020204" pitchFamily="34" charset="0"/>
              </a:rPr>
              <a:t>[2] NERC, GMD Monitoring, mitigation and next steps, literature review and summary of the April 2011 NERC GMD workshop, 2011.</a:t>
            </a:r>
          </a:p>
          <a:p>
            <a:pPr algn="l"/>
            <a:r>
              <a:rPr lang="en-US" sz="1000" dirty="0">
                <a:solidFill>
                  <a:schemeClr val="tx1">
                    <a:lumMod val="75000"/>
                    <a:lumOff val="25000"/>
                  </a:schemeClr>
                </a:solidFill>
                <a:latin typeface="Arial" panose="020B0604020202020204" pitchFamily="34" charset="0"/>
                <a:cs typeface="Arial" panose="020B0604020202020204" pitchFamily="34" charset="0"/>
              </a:rPr>
              <a:t>[3] IEEE Guide for Establishing Power Transformer Capability while under Geomagnetic Disturbances," in IEEE </a:t>
            </a:r>
            <a:r>
              <a:rPr lang="en-US" sz="1000" dirty="0" err="1">
                <a:solidFill>
                  <a:schemeClr val="tx1">
                    <a:lumMod val="75000"/>
                    <a:lumOff val="25000"/>
                  </a:schemeClr>
                </a:solidFill>
                <a:latin typeface="Arial" panose="020B0604020202020204" pitchFamily="34" charset="0"/>
                <a:cs typeface="Arial" panose="020B0604020202020204" pitchFamily="34" charset="0"/>
              </a:rPr>
              <a:t>Std</a:t>
            </a:r>
            <a:r>
              <a:rPr lang="en-US" sz="1000" dirty="0">
                <a:solidFill>
                  <a:schemeClr val="tx1">
                    <a:lumMod val="75000"/>
                    <a:lumOff val="25000"/>
                  </a:schemeClr>
                </a:solidFill>
                <a:latin typeface="Arial" panose="020B0604020202020204" pitchFamily="34" charset="0"/>
                <a:cs typeface="Arial" panose="020B0604020202020204" pitchFamily="34" charset="0"/>
              </a:rPr>
              <a:t> C57.163-2015 , vol., no., pp.1-50, 26 Oct. 2015</a:t>
            </a:r>
          </a:p>
        </p:txBody>
      </p:sp>
      <p:pic>
        <p:nvPicPr>
          <p:cNvPr id="13" name="Picture 12">
            <a:extLst>
              <a:ext uri="{FF2B5EF4-FFF2-40B4-BE49-F238E27FC236}">
                <a16:creationId xmlns:a16="http://schemas.microsoft.com/office/drawing/2014/main" id="{78137482-6D78-43D7-A4B1-29149CCC2DBF}"/>
              </a:ext>
            </a:extLst>
          </p:cNvPr>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92565" y="274201"/>
            <a:ext cx="10206870" cy="6114819"/>
          </a:xfrm>
          <a:prstGeom prst="rect">
            <a:avLst/>
          </a:prstGeom>
          <a:effectLst>
            <a:glow rad="63500">
              <a:schemeClr val="bg1"/>
            </a:glow>
            <a:outerShdw blurRad="50800" dir="5400000" algn="ctr" rotWithShape="0">
              <a:schemeClr val="bg1">
                <a:alpha val="43000"/>
              </a:schemeClr>
            </a:outerShdw>
          </a:effectLst>
        </p:spPr>
      </p:pic>
    </p:spTree>
    <p:extLst>
      <p:ext uri="{BB962C8B-B14F-4D97-AF65-F5344CB8AC3E}">
        <p14:creationId xmlns:p14="http://schemas.microsoft.com/office/powerpoint/2010/main" val="1032296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BD6E057-6FBB-414F-BD05-2E10113F2B6A}"/>
              </a:ext>
            </a:extLst>
          </p:cNvPr>
          <p:cNvSpPr/>
          <p:nvPr/>
        </p:nvSpPr>
        <p:spPr>
          <a:xfrm>
            <a:off x="0" y="5805264"/>
            <a:ext cx="12192000" cy="24563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Content Placeholder 2">
            <a:extLst>
              <a:ext uri="{FF2B5EF4-FFF2-40B4-BE49-F238E27FC236}">
                <a16:creationId xmlns:a16="http://schemas.microsoft.com/office/drawing/2014/main" id="{EA7BED8D-1379-493F-A623-9DA48FCF35B5}"/>
              </a:ext>
            </a:extLst>
          </p:cNvPr>
          <p:cNvSpPr txBox="1">
            <a:spLocks/>
          </p:cNvSpPr>
          <p:nvPr/>
        </p:nvSpPr>
        <p:spPr bwMode="auto">
          <a:xfrm>
            <a:off x="365761" y="1005839"/>
            <a:ext cx="3583939" cy="539099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0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5pPr>
            <a:lvl6pPr marL="1944688" indent="-174625" algn="l" rtl="0" eaLnBrk="1" fontAlgn="base" hangingPunct="1">
              <a:lnSpc>
                <a:spcPct val="95000"/>
              </a:lnSpc>
              <a:spcBef>
                <a:spcPct val="0"/>
              </a:spcBef>
              <a:spcAft>
                <a:spcPct val="25000"/>
              </a:spcAft>
              <a:buChar char="•"/>
              <a:defRPr sz="1800">
                <a:solidFill>
                  <a:srgbClr val="000000"/>
                </a:solidFill>
                <a:latin typeface="+mn-lt"/>
              </a:defRPr>
            </a:lvl6pPr>
            <a:lvl7pPr marL="2401888" indent="-174625" algn="l" rtl="0" eaLnBrk="1" fontAlgn="base" hangingPunct="1">
              <a:lnSpc>
                <a:spcPct val="95000"/>
              </a:lnSpc>
              <a:spcBef>
                <a:spcPct val="0"/>
              </a:spcBef>
              <a:spcAft>
                <a:spcPct val="25000"/>
              </a:spcAft>
              <a:buChar char="•"/>
              <a:defRPr sz="1800">
                <a:solidFill>
                  <a:srgbClr val="000000"/>
                </a:solidFill>
                <a:latin typeface="+mn-lt"/>
              </a:defRPr>
            </a:lvl7pPr>
            <a:lvl8pPr marL="2859088" indent="-174625" algn="l" rtl="0" eaLnBrk="1" fontAlgn="base" hangingPunct="1">
              <a:lnSpc>
                <a:spcPct val="95000"/>
              </a:lnSpc>
              <a:spcBef>
                <a:spcPct val="0"/>
              </a:spcBef>
              <a:spcAft>
                <a:spcPct val="25000"/>
              </a:spcAft>
              <a:buChar char="•"/>
              <a:defRPr sz="1800">
                <a:solidFill>
                  <a:srgbClr val="000000"/>
                </a:solidFill>
                <a:latin typeface="+mn-lt"/>
              </a:defRPr>
            </a:lvl8pPr>
            <a:lvl9pPr marL="3316288" indent="-174625" algn="l" rtl="0" eaLnBrk="1" fontAlgn="base" hangingPunct="1">
              <a:lnSpc>
                <a:spcPct val="95000"/>
              </a:lnSpc>
              <a:spcBef>
                <a:spcPct val="0"/>
              </a:spcBef>
              <a:spcAft>
                <a:spcPct val="25000"/>
              </a:spcAft>
              <a:buChar char="•"/>
              <a:defRPr sz="1800">
                <a:solidFill>
                  <a:srgbClr val="000000"/>
                </a:solidFill>
                <a:latin typeface="+mn-lt"/>
              </a:defRPr>
            </a:lvl9pPr>
          </a:lstStyle>
          <a:p>
            <a:r>
              <a:rPr lang="en-US" sz="2400" kern="0" dirty="0">
                <a:latin typeface="Arial" panose="020B0604020202020204" pitchFamily="34" charset="0"/>
                <a:cs typeface="Arial" panose="020B0604020202020204" pitchFamily="34" charset="0"/>
              </a:rPr>
              <a:t>Transformer core saturation</a:t>
            </a:r>
          </a:p>
          <a:p>
            <a:r>
              <a:rPr lang="en-US" sz="2400" kern="0" dirty="0">
                <a:latin typeface="Arial" panose="020B0604020202020204" pitchFamily="34" charset="0"/>
                <a:cs typeface="Arial" panose="020B0604020202020204" pitchFamily="34" charset="0"/>
              </a:rPr>
              <a:t>Excitation currents and reactive power losses</a:t>
            </a:r>
            <a:endParaRPr lang="en-US" sz="2400" kern="0" dirty="0"/>
          </a:p>
          <a:p>
            <a:endParaRPr lang="en-US" sz="2400" kern="0" dirty="0"/>
          </a:p>
          <a:p>
            <a:pPr marL="0" indent="0">
              <a:buFont typeface="Wingdings" panose="05000000000000000000" pitchFamily="2" charset="2"/>
              <a:buNone/>
            </a:pPr>
            <a:endParaRPr lang="en-US" sz="2400" kern="0" dirty="0"/>
          </a:p>
        </p:txBody>
      </p:sp>
      <p:sp>
        <p:nvSpPr>
          <p:cNvPr id="2" name="Title 1"/>
          <p:cNvSpPr>
            <a:spLocks noGrp="1"/>
          </p:cNvSpPr>
          <p:nvPr>
            <p:ph type="title"/>
          </p:nvPr>
        </p:nvSpPr>
        <p:spPr/>
        <p:txBody>
          <a:bodyPr/>
          <a:lstStyle/>
          <a:p>
            <a:r>
              <a:rPr lang="en-US" dirty="0"/>
              <a:t>GIC Related Harmonics</a:t>
            </a:r>
          </a:p>
        </p:txBody>
      </p:sp>
      <p:sp>
        <p:nvSpPr>
          <p:cNvPr id="3" name="Content Placeholder 2"/>
          <p:cNvSpPr>
            <a:spLocks noGrp="1"/>
          </p:cNvSpPr>
          <p:nvPr>
            <p:ph sz="half" idx="1"/>
          </p:nvPr>
        </p:nvSpPr>
        <p:spPr>
          <a:xfrm>
            <a:off x="365759" y="1005840"/>
            <a:ext cx="5571263" cy="2775938"/>
          </a:xfrm>
        </p:spPr>
        <p:txBody>
          <a:bodyPr anchor="t">
            <a:normAutofit/>
          </a:bodyPr>
          <a:lstStyle/>
          <a:p>
            <a:endParaRPr lang="en-US" dirty="0"/>
          </a:p>
          <a:p>
            <a:pPr marL="0" indent="0">
              <a:buNone/>
            </a:pPr>
            <a:endParaRPr lang="en-US" dirty="0"/>
          </a:p>
        </p:txBody>
      </p:sp>
      <p:sp>
        <p:nvSpPr>
          <p:cNvPr id="31" name="Content Placeholder 2">
            <a:extLst>
              <a:ext uri="{FF2B5EF4-FFF2-40B4-BE49-F238E27FC236}">
                <a16:creationId xmlns:a16="http://schemas.microsoft.com/office/drawing/2014/main" id="{5B1E321F-408B-4C69-A63D-C1ADE0F00996}"/>
              </a:ext>
            </a:extLst>
          </p:cNvPr>
          <p:cNvSpPr txBox="1">
            <a:spLocks/>
          </p:cNvSpPr>
          <p:nvPr/>
        </p:nvSpPr>
        <p:spPr bwMode="auto">
          <a:xfrm>
            <a:off x="365759" y="1005840"/>
            <a:ext cx="5571263" cy="27759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0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5pPr>
            <a:lvl6pPr marL="1944688" indent="-174625" algn="l" rtl="0" eaLnBrk="1" fontAlgn="base" hangingPunct="1">
              <a:lnSpc>
                <a:spcPct val="95000"/>
              </a:lnSpc>
              <a:spcBef>
                <a:spcPct val="0"/>
              </a:spcBef>
              <a:spcAft>
                <a:spcPct val="25000"/>
              </a:spcAft>
              <a:buChar char="•"/>
              <a:defRPr sz="1800">
                <a:solidFill>
                  <a:srgbClr val="000000"/>
                </a:solidFill>
                <a:latin typeface="+mn-lt"/>
              </a:defRPr>
            </a:lvl6pPr>
            <a:lvl7pPr marL="2401888" indent="-174625" algn="l" rtl="0" eaLnBrk="1" fontAlgn="base" hangingPunct="1">
              <a:lnSpc>
                <a:spcPct val="95000"/>
              </a:lnSpc>
              <a:spcBef>
                <a:spcPct val="0"/>
              </a:spcBef>
              <a:spcAft>
                <a:spcPct val="25000"/>
              </a:spcAft>
              <a:buChar char="•"/>
              <a:defRPr sz="1800">
                <a:solidFill>
                  <a:srgbClr val="000000"/>
                </a:solidFill>
                <a:latin typeface="+mn-lt"/>
              </a:defRPr>
            </a:lvl7pPr>
            <a:lvl8pPr marL="2859088" indent="-174625" algn="l" rtl="0" eaLnBrk="1" fontAlgn="base" hangingPunct="1">
              <a:lnSpc>
                <a:spcPct val="95000"/>
              </a:lnSpc>
              <a:spcBef>
                <a:spcPct val="0"/>
              </a:spcBef>
              <a:spcAft>
                <a:spcPct val="25000"/>
              </a:spcAft>
              <a:buChar char="•"/>
              <a:defRPr sz="1800">
                <a:solidFill>
                  <a:srgbClr val="000000"/>
                </a:solidFill>
                <a:latin typeface="+mn-lt"/>
              </a:defRPr>
            </a:lvl8pPr>
            <a:lvl9pPr marL="3316288" indent="-174625" algn="l" rtl="0" eaLnBrk="1" fontAlgn="base" hangingPunct="1">
              <a:lnSpc>
                <a:spcPct val="95000"/>
              </a:lnSpc>
              <a:spcBef>
                <a:spcPct val="0"/>
              </a:spcBef>
              <a:spcAft>
                <a:spcPct val="25000"/>
              </a:spcAft>
              <a:buChar char="•"/>
              <a:defRPr sz="1800">
                <a:solidFill>
                  <a:srgbClr val="000000"/>
                </a:solidFill>
                <a:latin typeface="+mn-lt"/>
              </a:defRPr>
            </a:lvl9pPr>
          </a:lstStyle>
          <a:p>
            <a:endParaRPr lang="en-US" kern="0" dirty="0"/>
          </a:p>
          <a:p>
            <a:pPr marL="0" indent="0">
              <a:buFont typeface="Wingdings" panose="05000000000000000000" pitchFamily="2" charset="2"/>
              <a:buNone/>
            </a:pPr>
            <a:endParaRPr lang="en-US" kern="0" dirty="0"/>
          </a:p>
        </p:txBody>
      </p:sp>
      <p:sp>
        <p:nvSpPr>
          <p:cNvPr id="5" name="Callout: Line with Border and Accent Bar 4">
            <a:extLst>
              <a:ext uri="{FF2B5EF4-FFF2-40B4-BE49-F238E27FC236}">
                <a16:creationId xmlns:a16="http://schemas.microsoft.com/office/drawing/2014/main" id="{91EA48E9-71FE-460C-91FF-53ACB660ACE5}"/>
              </a:ext>
            </a:extLst>
          </p:cNvPr>
          <p:cNvSpPr/>
          <p:nvPr/>
        </p:nvSpPr>
        <p:spPr bwMode="auto">
          <a:xfrm rot="16200000">
            <a:off x="1504952" y="3105151"/>
            <a:ext cx="914400" cy="1562097"/>
          </a:xfrm>
          <a:prstGeom prst="accentBorderCallout1">
            <a:avLst>
              <a:gd name="adj1" fmla="val 43626"/>
              <a:gd name="adj2" fmla="val -29167"/>
              <a:gd name="adj3" fmla="val 85551"/>
              <a:gd name="adj4" fmla="val -110555"/>
            </a:avLst>
          </a:prstGeom>
          <a:noFill/>
          <a:ln w="19050" cap="flat" cmpd="sng" algn="ctr">
            <a:solidFill>
              <a:srgbClr val="FB9705"/>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pic>
        <p:nvPicPr>
          <p:cNvPr id="13" name="Picture 12">
            <a:extLst>
              <a:ext uri="{FF2B5EF4-FFF2-40B4-BE49-F238E27FC236}">
                <a16:creationId xmlns:a16="http://schemas.microsoft.com/office/drawing/2014/main" id="{2EED419C-A23C-4408-87A9-93E6A19FC6EC}"/>
              </a:ext>
            </a:extLst>
          </p:cNvPr>
          <p:cNvPicPr>
            <a:picLocks noChangeAspect="1"/>
          </p:cNvPicPr>
          <p:nvPr/>
        </p:nvPicPr>
        <p:blipFill rotWithShape="1">
          <a:blip r:embed="rId3"/>
          <a:srcRect l="475" t="66172" r="5650" b="7239"/>
          <a:stretch/>
        </p:blipFill>
        <p:spPr>
          <a:xfrm>
            <a:off x="275682" y="2695498"/>
            <a:ext cx="3087463" cy="1859837"/>
          </a:xfrm>
          <a:prstGeom prst="rect">
            <a:avLst/>
          </a:prstGeom>
        </p:spPr>
      </p:pic>
      <p:sp>
        <p:nvSpPr>
          <p:cNvPr id="25" name="Content Placeholder 2">
            <a:extLst>
              <a:ext uri="{FF2B5EF4-FFF2-40B4-BE49-F238E27FC236}">
                <a16:creationId xmlns:a16="http://schemas.microsoft.com/office/drawing/2014/main" id="{0194F2A0-104B-46B4-8F02-7348A4B67A7F}"/>
              </a:ext>
            </a:extLst>
          </p:cNvPr>
          <p:cNvSpPr txBox="1">
            <a:spLocks/>
          </p:cNvSpPr>
          <p:nvPr/>
        </p:nvSpPr>
        <p:spPr bwMode="auto">
          <a:xfrm>
            <a:off x="1405983" y="5390997"/>
            <a:ext cx="2315118" cy="8539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0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5pPr>
            <a:lvl6pPr marL="1944688" indent="-174625" algn="l" rtl="0" eaLnBrk="1" fontAlgn="base" hangingPunct="1">
              <a:lnSpc>
                <a:spcPct val="95000"/>
              </a:lnSpc>
              <a:spcBef>
                <a:spcPct val="0"/>
              </a:spcBef>
              <a:spcAft>
                <a:spcPct val="25000"/>
              </a:spcAft>
              <a:buChar char="•"/>
              <a:defRPr sz="1800">
                <a:solidFill>
                  <a:srgbClr val="000000"/>
                </a:solidFill>
                <a:latin typeface="+mn-lt"/>
              </a:defRPr>
            </a:lvl6pPr>
            <a:lvl7pPr marL="2401888" indent="-174625" algn="l" rtl="0" eaLnBrk="1" fontAlgn="base" hangingPunct="1">
              <a:lnSpc>
                <a:spcPct val="95000"/>
              </a:lnSpc>
              <a:spcBef>
                <a:spcPct val="0"/>
              </a:spcBef>
              <a:spcAft>
                <a:spcPct val="25000"/>
              </a:spcAft>
              <a:buChar char="•"/>
              <a:defRPr sz="1800">
                <a:solidFill>
                  <a:srgbClr val="000000"/>
                </a:solidFill>
                <a:latin typeface="+mn-lt"/>
              </a:defRPr>
            </a:lvl7pPr>
            <a:lvl8pPr marL="2859088" indent="-174625" algn="l" rtl="0" eaLnBrk="1" fontAlgn="base" hangingPunct="1">
              <a:lnSpc>
                <a:spcPct val="95000"/>
              </a:lnSpc>
              <a:spcBef>
                <a:spcPct val="0"/>
              </a:spcBef>
              <a:spcAft>
                <a:spcPct val="25000"/>
              </a:spcAft>
              <a:buChar char="•"/>
              <a:defRPr sz="1800">
                <a:solidFill>
                  <a:srgbClr val="000000"/>
                </a:solidFill>
                <a:latin typeface="+mn-lt"/>
              </a:defRPr>
            </a:lvl8pPr>
            <a:lvl9pPr marL="3316288" indent="-174625" algn="l" rtl="0" eaLnBrk="1" fontAlgn="base" hangingPunct="1">
              <a:lnSpc>
                <a:spcPct val="95000"/>
              </a:lnSpc>
              <a:spcBef>
                <a:spcPct val="0"/>
              </a:spcBef>
              <a:spcAft>
                <a:spcPct val="25000"/>
              </a:spcAft>
              <a:buChar char="•"/>
              <a:defRPr sz="1800">
                <a:solidFill>
                  <a:srgbClr val="000000"/>
                </a:solidFill>
                <a:latin typeface="+mn-lt"/>
              </a:defRPr>
            </a:lvl9pPr>
          </a:lstStyle>
          <a:p>
            <a:pPr marL="0" indent="0" algn="ctr">
              <a:buFont typeface="Wingdings" panose="05000000000000000000" pitchFamily="2" charset="2"/>
              <a:buNone/>
            </a:pPr>
            <a:r>
              <a:rPr lang="en-US" sz="1800" kern="0" dirty="0">
                <a:solidFill>
                  <a:schemeClr val="tx1">
                    <a:lumMod val="50000"/>
                    <a:lumOff val="50000"/>
                  </a:schemeClr>
                </a:solidFill>
                <a:latin typeface="Arial" panose="020B0604020202020204" pitchFamily="34" charset="0"/>
                <a:cs typeface="Arial" panose="020B0604020202020204" pitchFamily="34" charset="0"/>
              </a:rPr>
              <a:t>Excitation currents</a:t>
            </a:r>
            <a:br>
              <a:rPr lang="en-US" sz="1800" kern="0" dirty="0">
                <a:solidFill>
                  <a:schemeClr val="tx1">
                    <a:lumMod val="50000"/>
                    <a:lumOff val="50000"/>
                  </a:schemeClr>
                </a:solidFill>
                <a:latin typeface="Arial" panose="020B0604020202020204" pitchFamily="34" charset="0"/>
                <a:cs typeface="Arial" panose="020B0604020202020204" pitchFamily="34" charset="0"/>
              </a:rPr>
            </a:br>
            <a:r>
              <a:rPr lang="en-US" sz="1800" kern="0" dirty="0">
                <a:solidFill>
                  <a:schemeClr val="tx1">
                    <a:lumMod val="50000"/>
                    <a:lumOff val="50000"/>
                  </a:schemeClr>
                </a:solidFill>
                <a:latin typeface="Arial" panose="020B0604020202020204" pitchFamily="34" charset="0"/>
                <a:cs typeface="Arial" panose="020B0604020202020204" pitchFamily="34" charset="0"/>
              </a:rPr>
              <a:t>Normal operation</a:t>
            </a:r>
          </a:p>
        </p:txBody>
      </p:sp>
      <p:pic>
        <p:nvPicPr>
          <p:cNvPr id="12" name="Picture 11" descr="A picture containing sky, black&#10;&#10;Description generated with high confidence">
            <a:extLst>
              <a:ext uri="{FF2B5EF4-FFF2-40B4-BE49-F238E27FC236}">
                <a16:creationId xmlns:a16="http://schemas.microsoft.com/office/drawing/2014/main" id="{CE747C7D-C3C5-4C3C-A04C-0140C203387C}"/>
              </a:ext>
            </a:extLst>
          </p:cNvPr>
          <p:cNvPicPr>
            <a:picLocks noChangeAspect="1"/>
          </p:cNvPicPr>
          <p:nvPr/>
        </p:nvPicPr>
        <p:blipFill rotWithShape="1">
          <a:blip r:embed="rId4" cstate="print">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4039778" y="0"/>
            <a:ext cx="8152221" cy="5390997"/>
          </a:xfrm>
          <a:prstGeom prst="rect">
            <a:avLst/>
          </a:prstGeom>
          <a:effectLst>
            <a:glow rad="63500">
              <a:schemeClr val="bg1"/>
            </a:glow>
            <a:outerShdw blurRad="50800" dir="5400000" algn="ctr" rotWithShape="0">
              <a:schemeClr val="bg1">
                <a:alpha val="43000"/>
              </a:schemeClr>
            </a:outerShdw>
          </a:effectLst>
        </p:spPr>
      </p:pic>
    </p:spTree>
    <p:extLst>
      <p:ext uri="{BB962C8B-B14F-4D97-AF65-F5344CB8AC3E}">
        <p14:creationId xmlns:p14="http://schemas.microsoft.com/office/powerpoint/2010/main" val="620823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46CEC5C-609D-4174-96BB-85EF5D3A232C}"/>
              </a:ext>
            </a:extLst>
          </p:cNvPr>
          <p:cNvSpPr/>
          <p:nvPr/>
        </p:nvSpPr>
        <p:spPr>
          <a:xfrm>
            <a:off x="0" y="5805264"/>
            <a:ext cx="12192000" cy="24563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Content Placeholder 2">
            <a:extLst>
              <a:ext uri="{FF2B5EF4-FFF2-40B4-BE49-F238E27FC236}">
                <a16:creationId xmlns:a16="http://schemas.microsoft.com/office/drawing/2014/main" id="{EA7BED8D-1379-493F-A623-9DA48FCF35B5}"/>
              </a:ext>
            </a:extLst>
          </p:cNvPr>
          <p:cNvSpPr txBox="1">
            <a:spLocks/>
          </p:cNvSpPr>
          <p:nvPr/>
        </p:nvSpPr>
        <p:spPr bwMode="auto">
          <a:xfrm>
            <a:off x="365761" y="1005839"/>
            <a:ext cx="3583939" cy="539099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0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5pPr>
            <a:lvl6pPr marL="1944688" indent="-174625" algn="l" rtl="0" eaLnBrk="1" fontAlgn="base" hangingPunct="1">
              <a:lnSpc>
                <a:spcPct val="95000"/>
              </a:lnSpc>
              <a:spcBef>
                <a:spcPct val="0"/>
              </a:spcBef>
              <a:spcAft>
                <a:spcPct val="25000"/>
              </a:spcAft>
              <a:buChar char="•"/>
              <a:defRPr sz="1800">
                <a:solidFill>
                  <a:srgbClr val="000000"/>
                </a:solidFill>
                <a:latin typeface="+mn-lt"/>
              </a:defRPr>
            </a:lvl6pPr>
            <a:lvl7pPr marL="2401888" indent="-174625" algn="l" rtl="0" eaLnBrk="1" fontAlgn="base" hangingPunct="1">
              <a:lnSpc>
                <a:spcPct val="95000"/>
              </a:lnSpc>
              <a:spcBef>
                <a:spcPct val="0"/>
              </a:spcBef>
              <a:spcAft>
                <a:spcPct val="25000"/>
              </a:spcAft>
              <a:buChar char="•"/>
              <a:defRPr sz="1800">
                <a:solidFill>
                  <a:srgbClr val="000000"/>
                </a:solidFill>
                <a:latin typeface="+mn-lt"/>
              </a:defRPr>
            </a:lvl7pPr>
            <a:lvl8pPr marL="2859088" indent="-174625" algn="l" rtl="0" eaLnBrk="1" fontAlgn="base" hangingPunct="1">
              <a:lnSpc>
                <a:spcPct val="95000"/>
              </a:lnSpc>
              <a:spcBef>
                <a:spcPct val="0"/>
              </a:spcBef>
              <a:spcAft>
                <a:spcPct val="25000"/>
              </a:spcAft>
              <a:buChar char="•"/>
              <a:defRPr sz="1800">
                <a:solidFill>
                  <a:srgbClr val="000000"/>
                </a:solidFill>
                <a:latin typeface="+mn-lt"/>
              </a:defRPr>
            </a:lvl8pPr>
            <a:lvl9pPr marL="3316288" indent="-174625" algn="l" rtl="0" eaLnBrk="1" fontAlgn="base" hangingPunct="1">
              <a:lnSpc>
                <a:spcPct val="95000"/>
              </a:lnSpc>
              <a:spcBef>
                <a:spcPct val="0"/>
              </a:spcBef>
              <a:spcAft>
                <a:spcPct val="25000"/>
              </a:spcAft>
              <a:buChar char="•"/>
              <a:defRPr sz="1800">
                <a:solidFill>
                  <a:srgbClr val="000000"/>
                </a:solidFill>
                <a:latin typeface="+mn-lt"/>
              </a:defRPr>
            </a:lvl9pPr>
          </a:lstStyle>
          <a:p>
            <a:r>
              <a:rPr lang="en-US" sz="2400" kern="0" dirty="0">
                <a:latin typeface="Arial" panose="020B0604020202020204" pitchFamily="34" charset="0"/>
                <a:cs typeface="Arial" panose="020B0604020202020204" pitchFamily="34" charset="0"/>
              </a:rPr>
              <a:t>Transformer core saturation</a:t>
            </a:r>
          </a:p>
          <a:p>
            <a:r>
              <a:rPr lang="en-US" sz="2400" kern="0" dirty="0">
                <a:latin typeface="Arial" panose="020B0604020202020204" pitchFamily="34" charset="0"/>
                <a:cs typeface="Arial" panose="020B0604020202020204" pitchFamily="34" charset="0"/>
              </a:rPr>
              <a:t>Excitation currents and reactive power losses</a:t>
            </a:r>
            <a:endParaRPr lang="en-US" sz="2400" kern="0" dirty="0"/>
          </a:p>
          <a:p>
            <a:endParaRPr lang="en-US" sz="2400" kern="0" dirty="0"/>
          </a:p>
          <a:p>
            <a:pPr marL="0" indent="0">
              <a:buFont typeface="Wingdings" panose="05000000000000000000" pitchFamily="2" charset="2"/>
              <a:buNone/>
            </a:pPr>
            <a:endParaRPr lang="en-US" sz="2400" kern="0" dirty="0"/>
          </a:p>
        </p:txBody>
      </p:sp>
      <p:sp>
        <p:nvSpPr>
          <p:cNvPr id="2" name="Title 1"/>
          <p:cNvSpPr>
            <a:spLocks noGrp="1"/>
          </p:cNvSpPr>
          <p:nvPr>
            <p:ph type="title"/>
          </p:nvPr>
        </p:nvSpPr>
        <p:spPr/>
        <p:txBody>
          <a:bodyPr/>
          <a:lstStyle/>
          <a:p>
            <a:r>
              <a:rPr lang="en-US" dirty="0"/>
              <a:t>GIC Related Harmonics</a:t>
            </a:r>
          </a:p>
        </p:txBody>
      </p:sp>
      <p:sp>
        <p:nvSpPr>
          <p:cNvPr id="3" name="Content Placeholder 2"/>
          <p:cNvSpPr>
            <a:spLocks noGrp="1"/>
          </p:cNvSpPr>
          <p:nvPr>
            <p:ph sz="half" idx="1"/>
          </p:nvPr>
        </p:nvSpPr>
        <p:spPr>
          <a:xfrm>
            <a:off x="365759" y="1005840"/>
            <a:ext cx="5571263" cy="2775938"/>
          </a:xfrm>
        </p:spPr>
        <p:txBody>
          <a:bodyPr anchor="t">
            <a:normAutofit/>
          </a:bodyPr>
          <a:lstStyle/>
          <a:p>
            <a:endParaRPr lang="en-US" dirty="0"/>
          </a:p>
          <a:p>
            <a:pPr marL="0" indent="0">
              <a:buNone/>
            </a:pPr>
            <a:endParaRPr lang="en-US" dirty="0"/>
          </a:p>
        </p:txBody>
      </p:sp>
      <p:sp>
        <p:nvSpPr>
          <p:cNvPr id="31" name="Content Placeholder 2">
            <a:extLst>
              <a:ext uri="{FF2B5EF4-FFF2-40B4-BE49-F238E27FC236}">
                <a16:creationId xmlns:a16="http://schemas.microsoft.com/office/drawing/2014/main" id="{5B1E321F-408B-4C69-A63D-C1ADE0F00996}"/>
              </a:ext>
            </a:extLst>
          </p:cNvPr>
          <p:cNvSpPr txBox="1">
            <a:spLocks/>
          </p:cNvSpPr>
          <p:nvPr/>
        </p:nvSpPr>
        <p:spPr bwMode="auto">
          <a:xfrm>
            <a:off x="365759" y="1005840"/>
            <a:ext cx="5571263" cy="27759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0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5pPr>
            <a:lvl6pPr marL="1944688" indent="-174625" algn="l" rtl="0" eaLnBrk="1" fontAlgn="base" hangingPunct="1">
              <a:lnSpc>
                <a:spcPct val="95000"/>
              </a:lnSpc>
              <a:spcBef>
                <a:spcPct val="0"/>
              </a:spcBef>
              <a:spcAft>
                <a:spcPct val="25000"/>
              </a:spcAft>
              <a:buChar char="•"/>
              <a:defRPr sz="1800">
                <a:solidFill>
                  <a:srgbClr val="000000"/>
                </a:solidFill>
                <a:latin typeface="+mn-lt"/>
              </a:defRPr>
            </a:lvl6pPr>
            <a:lvl7pPr marL="2401888" indent="-174625" algn="l" rtl="0" eaLnBrk="1" fontAlgn="base" hangingPunct="1">
              <a:lnSpc>
                <a:spcPct val="95000"/>
              </a:lnSpc>
              <a:spcBef>
                <a:spcPct val="0"/>
              </a:spcBef>
              <a:spcAft>
                <a:spcPct val="25000"/>
              </a:spcAft>
              <a:buChar char="•"/>
              <a:defRPr sz="1800">
                <a:solidFill>
                  <a:srgbClr val="000000"/>
                </a:solidFill>
                <a:latin typeface="+mn-lt"/>
              </a:defRPr>
            </a:lvl7pPr>
            <a:lvl8pPr marL="2859088" indent="-174625" algn="l" rtl="0" eaLnBrk="1" fontAlgn="base" hangingPunct="1">
              <a:lnSpc>
                <a:spcPct val="95000"/>
              </a:lnSpc>
              <a:spcBef>
                <a:spcPct val="0"/>
              </a:spcBef>
              <a:spcAft>
                <a:spcPct val="25000"/>
              </a:spcAft>
              <a:buChar char="•"/>
              <a:defRPr sz="1800">
                <a:solidFill>
                  <a:srgbClr val="000000"/>
                </a:solidFill>
                <a:latin typeface="+mn-lt"/>
              </a:defRPr>
            </a:lvl8pPr>
            <a:lvl9pPr marL="3316288" indent="-174625" algn="l" rtl="0" eaLnBrk="1" fontAlgn="base" hangingPunct="1">
              <a:lnSpc>
                <a:spcPct val="95000"/>
              </a:lnSpc>
              <a:spcBef>
                <a:spcPct val="0"/>
              </a:spcBef>
              <a:spcAft>
                <a:spcPct val="25000"/>
              </a:spcAft>
              <a:buChar char="•"/>
              <a:defRPr sz="1800">
                <a:solidFill>
                  <a:srgbClr val="000000"/>
                </a:solidFill>
                <a:latin typeface="+mn-lt"/>
              </a:defRPr>
            </a:lvl9pPr>
          </a:lstStyle>
          <a:p>
            <a:endParaRPr lang="en-US" kern="0" dirty="0"/>
          </a:p>
          <a:p>
            <a:pPr marL="0" indent="0">
              <a:buFont typeface="Wingdings" panose="05000000000000000000" pitchFamily="2" charset="2"/>
              <a:buNone/>
            </a:pPr>
            <a:endParaRPr lang="en-US" kern="0" dirty="0"/>
          </a:p>
        </p:txBody>
      </p:sp>
      <p:pic>
        <p:nvPicPr>
          <p:cNvPr id="13" name="Picture 12">
            <a:extLst>
              <a:ext uri="{FF2B5EF4-FFF2-40B4-BE49-F238E27FC236}">
                <a16:creationId xmlns:a16="http://schemas.microsoft.com/office/drawing/2014/main" id="{2EED419C-A23C-4408-87A9-93E6A19FC6EC}"/>
              </a:ext>
            </a:extLst>
          </p:cNvPr>
          <p:cNvPicPr>
            <a:picLocks noChangeAspect="1"/>
          </p:cNvPicPr>
          <p:nvPr/>
        </p:nvPicPr>
        <p:blipFill rotWithShape="1">
          <a:blip r:embed="rId3"/>
          <a:srcRect l="475" t="66172" r="5650" b="7239"/>
          <a:stretch/>
        </p:blipFill>
        <p:spPr>
          <a:xfrm>
            <a:off x="275682" y="2695498"/>
            <a:ext cx="3087463" cy="1859837"/>
          </a:xfrm>
          <a:prstGeom prst="rect">
            <a:avLst/>
          </a:prstGeom>
        </p:spPr>
      </p:pic>
      <p:sp>
        <p:nvSpPr>
          <p:cNvPr id="11" name="Callout: Line with Border and Accent Bar 10">
            <a:extLst>
              <a:ext uri="{FF2B5EF4-FFF2-40B4-BE49-F238E27FC236}">
                <a16:creationId xmlns:a16="http://schemas.microsoft.com/office/drawing/2014/main" id="{DE8263FF-F259-4FE6-BFAC-536E35655249}"/>
              </a:ext>
            </a:extLst>
          </p:cNvPr>
          <p:cNvSpPr/>
          <p:nvPr/>
        </p:nvSpPr>
        <p:spPr bwMode="auto">
          <a:xfrm rot="10800000">
            <a:off x="2226807" y="4787899"/>
            <a:ext cx="914400" cy="1282699"/>
          </a:xfrm>
          <a:prstGeom prst="accentBorderCallout1">
            <a:avLst>
              <a:gd name="adj1" fmla="val 43626"/>
              <a:gd name="adj2" fmla="val -26390"/>
              <a:gd name="adj3" fmla="val 10303"/>
              <a:gd name="adj4" fmla="val -127221"/>
            </a:avLst>
          </a:prstGeom>
          <a:noFill/>
          <a:ln w="19050" cap="flat" cmpd="sng" algn="ctr">
            <a:solidFill>
              <a:srgbClr val="FB9705"/>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FB9705"/>
              </a:solidFill>
              <a:effectLst/>
              <a:latin typeface="Arial" charset="0"/>
            </a:endParaRPr>
          </a:p>
        </p:txBody>
      </p:sp>
      <p:sp>
        <p:nvSpPr>
          <p:cNvPr id="12" name="Content Placeholder 2">
            <a:extLst>
              <a:ext uri="{FF2B5EF4-FFF2-40B4-BE49-F238E27FC236}">
                <a16:creationId xmlns:a16="http://schemas.microsoft.com/office/drawing/2014/main" id="{EB8F3EBA-5469-41A9-814E-B3F5D8F295CF}"/>
              </a:ext>
            </a:extLst>
          </p:cNvPr>
          <p:cNvSpPr txBox="1">
            <a:spLocks/>
          </p:cNvSpPr>
          <p:nvPr/>
        </p:nvSpPr>
        <p:spPr bwMode="auto">
          <a:xfrm>
            <a:off x="4154014" y="5730002"/>
            <a:ext cx="4483409" cy="96852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0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5pPr>
            <a:lvl6pPr marL="1944688" indent="-174625" algn="l" rtl="0" eaLnBrk="1" fontAlgn="base" hangingPunct="1">
              <a:lnSpc>
                <a:spcPct val="95000"/>
              </a:lnSpc>
              <a:spcBef>
                <a:spcPct val="0"/>
              </a:spcBef>
              <a:spcAft>
                <a:spcPct val="25000"/>
              </a:spcAft>
              <a:buChar char="•"/>
              <a:defRPr sz="1800">
                <a:solidFill>
                  <a:srgbClr val="000000"/>
                </a:solidFill>
                <a:latin typeface="+mn-lt"/>
              </a:defRPr>
            </a:lvl6pPr>
            <a:lvl7pPr marL="2401888" indent="-174625" algn="l" rtl="0" eaLnBrk="1" fontAlgn="base" hangingPunct="1">
              <a:lnSpc>
                <a:spcPct val="95000"/>
              </a:lnSpc>
              <a:spcBef>
                <a:spcPct val="0"/>
              </a:spcBef>
              <a:spcAft>
                <a:spcPct val="25000"/>
              </a:spcAft>
              <a:buChar char="•"/>
              <a:defRPr sz="1800">
                <a:solidFill>
                  <a:srgbClr val="000000"/>
                </a:solidFill>
                <a:latin typeface="+mn-lt"/>
              </a:defRPr>
            </a:lvl7pPr>
            <a:lvl8pPr marL="2859088" indent="-174625" algn="l" rtl="0" eaLnBrk="1" fontAlgn="base" hangingPunct="1">
              <a:lnSpc>
                <a:spcPct val="95000"/>
              </a:lnSpc>
              <a:spcBef>
                <a:spcPct val="0"/>
              </a:spcBef>
              <a:spcAft>
                <a:spcPct val="25000"/>
              </a:spcAft>
              <a:buChar char="•"/>
              <a:defRPr sz="1800">
                <a:solidFill>
                  <a:srgbClr val="000000"/>
                </a:solidFill>
                <a:latin typeface="+mn-lt"/>
              </a:defRPr>
            </a:lvl8pPr>
            <a:lvl9pPr marL="3316288" indent="-174625" algn="l" rtl="0" eaLnBrk="1" fontAlgn="base" hangingPunct="1">
              <a:lnSpc>
                <a:spcPct val="95000"/>
              </a:lnSpc>
              <a:spcBef>
                <a:spcPct val="0"/>
              </a:spcBef>
              <a:spcAft>
                <a:spcPct val="25000"/>
              </a:spcAft>
              <a:buChar char="•"/>
              <a:defRPr sz="1800">
                <a:solidFill>
                  <a:srgbClr val="000000"/>
                </a:solidFill>
                <a:latin typeface="+mn-lt"/>
              </a:defRPr>
            </a:lvl9pPr>
          </a:lstStyle>
          <a:p>
            <a:pPr marL="0" indent="0" algn="ctr">
              <a:buFont typeface="Wingdings" panose="05000000000000000000" pitchFamily="2" charset="2"/>
              <a:buNone/>
            </a:pPr>
            <a:r>
              <a:rPr lang="en-US" sz="1800" kern="0" dirty="0">
                <a:solidFill>
                  <a:schemeClr val="tx1">
                    <a:lumMod val="50000"/>
                    <a:lumOff val="50000"/>
                  </a:schemeClr>
                </a:solidFill>
                <a:latin typeface="Arial" panose="020B0604020202020204" pitchFamily="34" charset="0"/>
                <a:cs typeface="Arial" panose="020B0604020202020204" pitchFamily="34" charset="0"/>
              </a:rPr>
              <a:t>Excitation currents half-cycle saturation</a:t>
            </a:r>
          </a:p>
          <a:p>
            <a:pPr marL="0" indent="0" algn="ctr">
              <a:buFont typeface="Wingdings" panose="05000000000000000000" pitchFamily="2" charset="2"/>
              <a:buNone/>
            </a:pPr>
            <a:r>
              <a:rPr lang="en-US" sz="1800" kern="0" dirty="0">
                <a:solidFill>
                  <a:schemeClr val="tx1">
                    <a:lumMod val="50000"/>
                    <a:lumOff val="50000"/>
                  </a:schemeClr>
                </a:solidFill>
                <a:latin typeface="Arial" panose="020B0604020202020204" pitchFamily="34" charset="0"/>
                <a:cs typeface="Arial" panose="020B0604020202020204" pitchFamily="34" charset="0"/>
              </a:rPr>
              <a:t>Core-dependent</a:t>
            </a:r>
          </a:p>
        </p:txBody>
      </p:sp>
      <p:pic>
        <p:nvPicPr>
          <p:cNvPr id="18" name="Picture 17">
            <a:extLst>
              <a:ext uri="{FF2B5EF4-FFF2-40B4-BE49-F238E27FC236}">
                <a16:creationId xmlns:a16="http://schemas.microsoft.com/office/drawing/2014/main" id="{C646E7E8-B07E-45A8-859F-24178F24F2E7}"/>
              </a:ext>
            </a:extLst>
          </p:cNvPr>
          <p:cNvPicPr>
            <a:picLocks noChangeAspect="1"/>
          </p:cNvPicPr>
          <p:nvPr/>
        </p:nvPicPr>
        <p:blipFill rotWithShape="1">
          <a:blip r:embed="rId4"/>
          <a:srcRect l="475" t="66173" r="5650" b="7239"/>
          <a:stretch/>
        </p:blipFill>
        <p:spPr>
          <a:xfrm>
            <a:off x="275683" y="4595886"/>
            <a:ext cx="3087463" cy="1859837"/>
          </a:xfrm>
          <a:prstGeom prst="rect">
            <a:avLst/>
          </a:prstGeom>
        </p:spPr>
      </p:pic>
      <p:sp>
        <p:nvSpPr>
          <p:cNvPr id="14" name="Callout: Line with Border and Accent Bar 13">
            <a:extLst>
              <a:ext uri="{FF2B5EF4-FFF2-40B4-BE49-F238E27FC236}">
                <a16:creationId xmlns:a16="http://schemas.microsoft.com/office/drawing/2014/main" id="{04C268B4-0A9F-4372-9AC5-416477E59EE6}"/>
              </a:ext>
            </a:extLst>
          </p:cNvPr>
          <p:cNvSpPr/>
          <p:nvPr/>
        </p:nvSpPr>
        <p:spPr bwMode="auto">
          <a:xfrm>
            <a:off x="9611040" y="2400300"/>
            <a:ext cx="914400" cy="1930338"/>
          </a:xfrm>
          <a:prstGeom prst="accentBorderCallout1">
            <a:avLst>
              <a:gd name="adj1" fmla="val 51653"/>
              <a:gd name="adj2" fmla="val -43056"/>
              <a:gd name="adj3" fmla="val 167179"/>
              <a:gd name="adj4" fmla="val -195276"/>
            </a:avLst>
          </a:prstGeom>
          <a:noFill/>
          <a:ln w="19050" cap="flat" cmpd="sng" algn="ctr">
            <a:solidFill>
              <a:srgbClr val="FB9705"/>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FB9705"/>
              </a:solidFill>
              <a:effectLst/>
              <a:latin typeface="Arial" charset="0"/>
            </a:endParaRPr>
          </a:p>
        </p:txBody>
      </p:sp>
      <p:pic>
        <p:nvPicPr>
          <p:cNvPr id="22" name="Picture 21">
            <a:extLst>
              <a:ext uri="{FF2B5EF4-FFF2-40B4-BE49-F238E27FC236}">
                <a16:creationId xmlns:a16="http://schemas.microsoft.com/office/drawing/2014/main" id="{B3877AAE-5A07-465F-B5B3-D9CD22FDD448}"/>
              </a:ext>
            </a:extLst>
          </p:cNvPr>
          <p:cNvPicPr>
            <a:picLocks noChangeAspect="1"/>
          </p:cNvPicPr>
          <p:nvPr/>
        </p:nvPicPr>
        <p:blipFill rotWithShape="1">
          <a:blip r:embed="rId5"/>
          <a:srcRect l="1591" t="20897" r="7021" b="5051"/>
          <a:stretch/>
        </p:blipFill>
        <p:spPr>
          <a:xfrm>
            <a:off x="9256202" y="2221421"/>
            <a:ext cx="2904686" cy="2141639"/>
          </a:xfrm>
          <a:prstGeom prst="rect">
            <a:avLst/>
          </a:prstGeom>
        </p:spPr>
      </p:pic>
      <p:sp>
        <p:nvSpPr>
          <p:cNvPr id="15" name="Callout: Line with Border and Accent Bar 14">
            <a:extLst>
              <a:ext uri="{FF2B5EF4-FFF2-40B4-BE49-F238E27FC236}">
                <a16:creationId xmlns:a16="http://schemas.microsoft.com/office/drawing/2014/main" id="{A7677FD1-0CD2-49AD-BDA1-C40993939BFA}"/>
              </a:ext>
            </a:extLst>
          </p:cNvPr>
          <p:cNvSpPr/>
          <p:nvPr/>
        </p:nvSpPr>
        <p:spPr bwMode="auto">
          <a:xfrm>
            <a:off x="9611040" y="4592738"/>
            <a:ext cx="914400" cy="1655661"/>
          </a:xfrm>
          <a:prstGeom prst="accentBorderCallout1">
            <a:avLst>
              <a:gd name="adj1" fmla="val 51653"/>
              <a:gd name="adj2" fmla="val -43056"/>
              <a:gd name="adj3" fmla="val 81325"/>
              <a:gd name="adj4" fmla="val -113332"/>
            </a:avLst>
          </a:prstGeom>
          <a:noFill/>
          <a:ln w="19050" cap="flat" cmpd="sng" algn="ctr">
            <a:solidFill>
              <a:srgbClr val="FB9705"/>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FB9705"/>
              </a:solidFill>
              <a:effectLst/>
              <a:latin typeface="Arial" charset="0"/>
            </a:endParaRPr>
          </a:p>
        </p:txBody>
      </p:sp>
      <p:pic>
        <p:nvPicPr>
          <p:cNvPr id="21" name="Picture 20">
            <a:extLst>
              <a:ext uri="{FF2B5EF4-FFF2-40B4-BE49-F238E27FC236}">
                <a16:creationId xmlns:a16="http://schemas.microsoft.com/office/drawing/2014/main" id="{46396B55-0F60-43D8-B92C-CC1893E054A1}"/>
              </a:ext>
            </a:extLst>
          </p:cNvPr>
          <p:cNvPicPr>
            <a:picLocks noChangeAspect="1"/>
          </p:cNvPicPr>
          <p:nvPr/>
        </p:nvPicPr>
        <p:blipFill rotWithShape="1">
          <a:blip r:embed="rId6"/>
          <a:srcRect l="1590" t="20897" r="7021" b="5051"/>
          <a:stretch/>
        </p:blipFill>
        <p:spPr>
          <a:xfrm>
            <a:off x="9256202" y="4381438"/>
            <a:ext cx="2904686" cy="2141639"/>
          </a:xfrm>
          <a:prstGeom prst="rect">
            <a:avLst/>
          </a:prstGeom>
        </p:spPr>
      </p:pic>
      <p:pic>
        <p:nvPicPr>
          <p:cNvPr id="19" name="Picture 18" descr="A picture containing sky, black&#10;&#10;Description generated with high confidence">
            <a:extLst>
              <a:ext uri="{FF2B5EF4-FFF2-40B4-BE49-F238E27FC236}">
                <a16:creationId xmlns:a16="http://schemas.microsoft.com/office/drawing/2014/main" id="{010E3773-45C2-4688-8765-F34121782161}"/>
              </a:ext>
            </a:extLst>
          </p:cNvPr>
          <p:cNvPicPr>
            <a:picLocks noChangeAspect="1"/>
          </p:cNvPicPr>
          <p:nvPr/>
        </p:nvPicPr>
        <p:blipFill rotWithShape="1">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4039778" y="0"/>
            <a:ext cx="8152221" cy="5390997"/>
          </a:xfrm>
          <a:prstGeom prst="rect">
            <a:avLst/>
          </a:prstGeom>
          <a:effectLst>
            <a:glow rad="63500">
              <a:schemeClr val="bg1"/>
            </a:glow>
            <a:outerShdw blurRad="50800" dir="5400000" algn="ctr" rotWithShape="0">
              <a:schemeClr val="bg1">
                <a:alpha val="43000"/>
              </a:schemeClr>
            </a:outerShdw>
          </a:effectLst>
        </p:spPr>
      </p:pic>
    </p:spTree>
    <p:extLst>
      <p:ext uri="{BB962C8B-B14F-4D97-AF65-F5344CB8AC3E}">
        <p14:creationId xmlns:p14="http://schemas.microsoft.com/office/powerpoint/2010/main" val="400933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26F1367-7125-4745-AC66-B34D6800A9BD}"/>
              </a:ext>
            </a:extLst>
          </p:cNvPr>
          <p:cNvSpPr/>
          <p:nvPr/>
        </p:nvSpPr>
        <p:spPr>
          <a:xfrm>
            <a:off x="0" y="5805264"/>
            <a:ext cx="12192000" cy="24563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GIC Related Harmonics</a:t>
            </a:r>
          </a:p>
        </p:txBody>
      </p:sp>
      <p:sp>
        <p:nvSpPr>
          <p:cNvPr id="3" name="Content Placeholder 2"/>
          <p:cNvSpPr>
            <a:spLocks noGrp="1"/>
          </p:cNvSpPr>
          <p:nvPr>
            <p:ph sz="half" idx="1"/>
          </p:nvPr>
        </p:nvSpPr>
        <p:spPr>
          <a:xfrm>
            <a:off x="365759" y="1005840"/>
            <a:ext cx="5571263" cy="2775938"/>
          </a:xfrm>
        </p:spPr>
        <p:txBody>
          <a:bodyPr anchor="t">
            <a:normAutofit/>
          </a:bodyPr>
          <a:lstStyle/>
          <a:p>
            <a:endParaRPr lang="en-US" dirty="0"/>
          </a:p>
          <a:p>
            <a:pPr marL="0" indent="0">
              <a:buNone/>
            </a:pPr>
            <a:endParaRPr lang="en-US" dirty="0"/>
          </a:p>
        </p:txBody>
      </p:sp>
      <p:sp>
        <p:nvSpPr>
          <p:cNvPr id="31" name="Content Placeholder 2">
            <a:extLst>
              <a:ext uri="{FF2B5EF4-FFF2-40B4-BE49-F238E27FC236}">
                <a16:creationId xmlns:a16="http://schemas.microsoft.com/office/drawing/2014/main" id="{5B1E321F-408B-4C69-A63D-C1ADE0F00996}"/>
              </a:ext>
            </a:extLst>
          </p:cNvPr>
          <p:cNvSpPr txBox="1">
            <a:spLocks/>
          </p:cNvSpPr>
          <p:nvPr/>
        </p:nvSpPr>
        <p:spPr bwMode="auto">
          <a:xfrm>
            <a:off x="365759" y="1005840"/>
            <a:ext cx="5571263" cy="27759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0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5pPr>
            <a:lvl6pPr marL="1944688" indent="-174625" algn="l" rtl="0" eaLnBrk="1" fontAlgn="base" hangingPunct="1">
              <a:lnSpc>
                <a:spcPct val="95000"/>
              </a:lnSpc>
              <a:spcBef>
                <a:spcPct val="0"/>
              </a:spcBef>
              <a:spcAft>
                <a:spcPct val="25000"/>
              </a:spcAft>
              <a:buChar char="•"/>
              <a:defRPr sz="1800">
                <a:solidFill>
                  <a:srgbClr val="000000"/>
                </a:solidFill>
                <a:latin typeface="+mn-lt"/>
              </a:defRPr>
            </a:lvl6pPr>
            <a:lvl7pPr marL="2401888" indent="-174625" algn="l" rtl="0" eaLnBrk="1" fontAlgn="base" hangingPunct="1">
              <a:lnSpc>
                <a:spcPct val="95000"/>
              </a:lnSpc>
              <a:spcBef>
                <a:spcPct val="0"/>
              </a:spcBef>
              <a:spcAft>
                <a:spcPct val="25000"/>
              </a:spcAft>
              <a:buChar char="•"/>
              <a:defRPr sz="1800">
                <a:solidFill>
                  <a:srgbClr val="000000"/>
                </a:solidFill>
                <a:latin typeface="+mn-lt"/>
              </a:defRPr>
            </a:lvl7pPr>
            <a:lvl8pPr marL="2859088" indent="-174625" algn="l" rtl="0" eaLnBrk="1" fontAlgn="base" hangingPunct="1">
              <a:lnSpc>
                <a:spcPct val="95000"/>
              </a:lnSpc>
              <a:spcBef>
                <a:spcPct val="0"/>
              </a:spcBef>
              <a:spcAft>
                <a:spcPct val="25000"/>
              </a:spcAft>
              <a:buChar char="•"/>
              <a:defRPr sz="1800">
                <a:solidFill>
                  <a:srgbClr val="000000"/>
                </a:solidFill>
                <a:latin typeface="+mn-lt"/>
              </a:defRPr>
            </a:lvl8pPr>
            <a:lvl9pPr marL="3316288" indent="-174625" algn="l" rtl="0" eaLnBrk="1" fontAlgn="base" hangingPunct="1">
              <a:lnSpc>
                <a:spcPct val="95000"/>
              </a:lnSpc>
              <a:spcBef>
                <a:spcPct val="0"/>
              </a:spcBef>
              <a:spcAft>
                <a:spcPct val="25000"/>
              </a:spcAft>
              <a:buChar char="•"/>
              <a:defRPr sz="1800">
                <a:solidFill>
                  <a:srgbClr val="000000"/>
                </a:solidFill>
                <a:latin typeface="+mn-lt"/>
              </a:defRPr>
            </a:lvl9pPr>
          </a:lstStyle>
          <a:p>
            <a:endParaRPr lang="en-US" kern="0" dirty="0"/>
          </a:p>
          <a:p>
            <a:pPr marL="0" indent="0">
              <a:buFont typeface="Wingdings" panose="05000000000000000000" pitchFamily="2" charset="2"/>
              <a:buNone/>
            </a:pPr>
            <a:endParaRPr lang="en-US" kern="0" dirty="0"/>
          </a:p>
        </p:txBody>
      </p:sp>
      <p:sp>
        <p:nvSpPr>
          <p:cNvPr id="32" name="Content Placeholder 2">
            <a:extLst>
              <a:ext uri="{FF2B5EF4-FFF2-40B4-BE49-F238E27FC236}">
                <a16:creationId xmlns:a16="http://schemas.microsoft.com/office/drawing/2014/main" id="{816A645D-1C23-4A94-8F1F-4F42363B2CCF}"/>
              </a:ext>
            </a:extLst>
          </p:cNvPr>
          <p:cNvSpPr txBox="1">
            <a:spLocks/>
          </p:cNvSpPr>
          <p:nvPr/>
        </p:nvSpPr>
        <p:spPr bwMode="auto">
          <a:xfrm>
            <a:off x="365761" y="1005839"/>
            <a:ext cx="3583939" cy="539099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0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5pPr>
            <a:lvl6pPr marL="1944688" indent="-174625" algn="l" rtl="0" eaLnBrk="1" fontAlgn="base" hangingPunct="1">
              <a:lnSpc>
                <a:spcPct val="95000"/>
              </a:lnSpc>
              <a:spcBef>
                <a:spcPct val="0"/>
              </a:spcBef>
              <a:spcAft>
                <a:spcPct val="25000"/>
              </a:spcAft>
              <a:buChar char="•"/>
              <a:defRPr sz="1800">
                <a:solidFill>
                  <a:srgbClr val="000000"/>
                </a:solidFill>
                <a:latin typeface="+mn-lt"/>
              </a:defRPr>
            </a:lvl6pPr>
            <a:lvl7pPr marL="2401888" indent="-174625" algn="l" rtl="0" eaLnBrk="1" fontAlgn="base" hangingPunct="1">
              <a:lnSpc>
                <a:spcPct val="95000"/>
              </a:lnSpc>
              <a:spcBef>
                <a:spcPct val="0"/>
              </a:spcBef>
              <a:spcAft>
                <a:spcPct val="25000"/>
              </a:spcAft>
              <a:buChar char="•"/>
              <a:defRPr sz="1800">
                <a:solidFill>
                  <a:srgbClr val="000000"/>
                </a:solidFill>
                <a:latin typeface="+mn-lt"/>
              </a:defRPr>
            </a:lvl7pPr>
            <a:lvl8pPr marL="2859088" indent="-174625" algn="l" rtl="0" eaLnBrk="1" fontAlgn="base" hangingPunct="1">
              <a:lnSpc>
                <a:spcPct val="95000"/>
              </a:lnSpc>
              <a:spcBef>
                <a:spcPct val="0"/>
              </a:spcBef>
              <a:spcAft>
                <a:spcPct val="25000"/>
              </a:spcAft>
              <a:buChar char="•"/>
              <a:defRPr sz="1800">
                <a:solidFill>
                  <a:srgbClr val="000000"/>
                </a:solidFill>
                <a:latin typeface="+mn-lt"/>
              </a:defRPr>
            </a:lvl8pPr>
            <a:lvl9pPr marL="3316288" indent="-174625" algn="l" rtl="0" eaLnBrk="1" fontAlgn="base" hangingPunct="1">
              <a:lnSpc>
                <a:spcPct val="95000"/>
              </a:lnSpc>
              <a:spcBef>
                <a:spcPct val="0"/>
              </a:spcBef>
              <a:spcAft>
                <a:spcPct val="25000"/>
              </a:spcAft>
              <a:buChar char="•"/>
              <a:defRPr sz="1800">
                <a:solidFill>
                  <a:srgbClr val="000000"/>
                </a:solidFill>
                <a:latin typeface="+mn-lt"/>
              </a:defRPr>
            </a:lvl9pPr>
          </a:lstStyle>
          <a:p>
            <a:r>
              <a:rPr lang="en-US" sz="2400" kern="0" dirty="0">
                <a:latin typeface="Arial" panose="020B0604020202020204" pitchFamily="34" charset="0"/>
                <a:cs typeface="Arial" panose="020B0604020202020204" pitchFamily="34" charset="0"/>
              </a:rPr>
              <a:t>Transformer saturation</a:t>
            </a:r>
          </a:p>
          <a:p>
            <a:r>
              <a:rPr lang="en-US" sz="2400" kern="0" dirty="0">
                <a:latin typeface="Arial" panose="020B0604020202020204" pitchFamily="34" charset="0"/>
                <a:cs typeface="Arial" panose="020B0604020202020204" pitchFamily="34" charset="0"/>
              </a:rPr>
              <a:t>Excitation currents and reactive power losses</a:t>
            </a:r>
          </a:p>
          <a:p>
            <a:r>
              <a:rPr lang="en-US" sz="2400" kern="0" dirty="0">
                <a:latin typeface="Arial" panose="020B0604020202020204" pitchFamily="34" charset="0"/>
                <a:cs typeface="Arial" panose="020B0604020202020204" pitchFamily="34" charset="0"/>
              </a:rPr>
              <a:t>Core topology dependence </a:t>
            </a:r>
          </a:p>
          <a:p>
            <a:r>
              <a:rPr lang="en-US" sz="2400" kern="0" dirty="0">
                <a:latin typeface="Arial" panose="020B0604020202020204" pitchFamily="34" charset="0"/>
                <a:cs typeface="Arial" panose="020B0604020202020204" pitchFamily="34" charset="0"/>
              </a:rPr>
              <a:t>How to handle hundreds of transformers in the bulk power system?</a:t>
            </a:r>
          </a:p>
          <a:p>
            <a:r>
              <a:rPr lang="en-US" sz="2400" kern="0" dirty="0">
                <a:latin typeface="Arial" panose="020B0604020202020204" pitchFamily="34" charset="0"/>
                <a:cs typeface="Arial" panose="020B0604020202020204" pitchFamily="34" charset="0"/>
              </a:rPr>
              <a:t>Lack of tools to assess the impact of GIC related harmonics in the bulk power system</a:t>
            </a:r>
          </a:p>
          <a:p>
            <a:pPr marL="0" indent="0">
              <a:buNone/>
            </a:pPr>
            <a:endParaRPr lang="en-US" sz="2400" kern="0" dirty="0"/>
          </a:p>
          <a:p>
            <a:endParaRPr lang="en-US" sz="2400" kern="0" dirty="0"/>
          </a:p>
          <a:p>
            <a:pPr marL="0" indent="0">
              <a:buFont typeface="Wingdings" panose="05000000000000000000" pitchFamily="2" charset="2"/>
              <a:buNone/>
            </a:pPr>
            <a:endParaRPr lang="en-US" sz="2400" kern="0" dirty="0"/>
          </a:p>
        </p:txBody>
      </p:sp>
      <p:pic>
        <p:nvPicPr>
          <p:cNvPr id="10" name="Picture 9" descr="A picture containing sky, black&#10;&#10;Description generated with high confidence">
            <a:extLst>
              <a:ext uri="{FF2B5EF4-FFF2-40B4-BE49-F238E27FC236}">
                <a16:creationId xmlns:a16="http://schemas.microsoft.com/office/drawing/2014/main" id="{302D6D99-F362-4F9D-9F0B-F3B3322B89CF}"/>
              </a:ext>
            </a:extLst>
          </p:cNvPr>
          <p:cNvPicPr>
            <a:picLocks noChangeAspect="1"/>
          </p:cNvPicPr>
          <p:nvPr/>
        </p:nvPicPr>
        <p:blipFill rotWithShape="1">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4039778" y="0"/>
            <a:ext cx="8152221" cy="5390997"/>
          </a:xfrm>
          <a:prstGeom prst="rect">
            <a:avLst/>
          </a:prstGeom>
          <a:effectLst>
            <a:glow rad="63500">
              <a:schemeClr val="bg1"/>
            </a:glow>
            <a:outerShdw blurRad="50800" dir="5400000" algn="ctr" rotWithShape="0">
              <a:schemeClr val="bg1">
                <a:alpha val="43000"/>
              </a:schemeClr>
            </a:outerShdw>
          </a:effectLst>
        </p:spPr>
      </p:pic>
    </p:spTree>
    <p:extLst>
      <p:ext uri="{BB962C8B-B14F-4D97-AF65-F5344CB8AC3E}">
        <p14:creationId xmlns:p14="http://schemas.microsoft.com/office/powerpoint/2010/main" val="3645930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EPRI GICharm</a:t>
            </a:r>
          </a:p>
        </p:txBody>
      </p:sp>
    </p:spTree>
    <p:extLst>
      <p:ext uri="{BB962C8B-B14F-4D97-AF65-F5344CB8AC3E}">
        <p14:creationId xmlns:p14="http://schemas.microsoft.com/office/powerpoint/2010/main" val="2740303305"/>
      </p:ext>
    </p:extLst>
  </p:cSld>
  <p:clrMapOvr>
    <a:masterClrMapping/>
  </p:clrMapOvr>
</p:sld>
</file>

<file path=ppt/theme/theme1.xml><?xml version="1.0" encoding="utf-8"?>
<a:theme xmlns:a="http://schemas.openxmlformats.org/drawingml/2006/main" name="EPRI 2022 Standard Template - LIGHT">
  <a:themeElements>
    <a:clrScheme name="Custom 2">
      <a:dk1>
        <a:srgbClr val="000000"/>
      </a:dk1>
      <a:lt1>
        <a:srgbClr val="FFFFFF"/>
      </a:lt1>
      <a:dk2>
        <a:srgbClr val="0043C8"/>
      </a:dk2>
      <a:lt2>
        <a:srgbClr val="929292"/>
      </a:lt2>
      <a:accent1>
        <a:srgbClr val="00B0F0"/>
      </a:accent1>
      <a:accent2>
        <a:srgbClr val="287A3D"/>
      </a:accent2>
      <a:accent3>
        <a:srgbClr val="F27B04"/>
      </a:accent3>
      <a:accent4>
        <a:srgbClr val="0070C0"/>
      </a:accent4>
      <a:accent5>
        <a:srgbClr val="C54343"/>
      </a:accent5>
      <a:accent6>
        <a:srgbClr val="2FC7C3"/>
      </a:accent6>
      <a:hlink>
        <a:srgbClr val="0070C0"/>
      </a:hlink>
      <a:folHlink>
        <a:srgbClr val="E05428"/>
      </a:folHlink>
    </a:clrScheme>
    <a:fontScheme name="EPRI 2019 PP Font Theme">
      <a:majorFont>
        <a:latin typeface="Century Gothic"/>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9525" cap="flat" cmpd="sng" algn="ctr">
          <a:solidFill>
            <a:schemeClr val="tx1"/>
          </a:solidFill>
          <a:prstDash val="solid"/>
          <a:round/>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R="0" algn="ctr" defTabSz="914400" rtl="0" eaLnBrk="0" fontAlgn="base" latinLnBrk="0" hangingPunct="0">
          <a:lnSpc>
            <a:spcPct val="100000"/>
          </a:lnSpc>
          <a:spcBef>
            <a:spcPts val="0"/>
          </a:spcBef>
          <a:spcAft>
            <a:spcPct val="0"/>
          </a:spcAft>
          <a:buClrTx/>
          <a:buSzTx/>
          <a:buFontTx/>
          <a:buNone/>
          <a:tabLst/>
          <a:defRPr kumimoji="0" sz="1800" b="0" i="0" u="none" strike="noStrike" cap="none" normalizeH="0" baseline="0" dirty="0">
            <a:ln>
              <a:noFill/>
            </a:ln>
            <a:solidFill>
              <a:schemeClr val="tx1"/>
            </a:solidFill>
            <a:effectLst/>
            <a:latin typeface="+mn-lt"/>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219075" marR="0" indent="-219075"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rgbClr val="000000"/>
            </a:solidFill>
            <a:effectLst/>
            <a:latin typeface="Arial" charset="0"/>
          </a:defRPr>
        </a:defPPr>
      </a:lstStyle>
    </a:lnDef>
    <a:txDef>
      <a:spPr>
        <a:noFill/>
      </a:spPr>
      <a:bodyPr wrap="square" rtlCol="0">
        <a:spAutoFit/>
      </a:bodyPr>
      <a:lstStyle>
        <a:defPPr algn="l">
          <a:spcBef>
            <a:spcPts val="0"/>
          </a:spcBef>
          <a:defRPr sz="1800" dirty="0" smtClean="0">
            <a:solidFill>
              <a:schemeClr val="tx1"/>
            </a:solidFill>
            <a:latin typeface="+mn-lt"/>
          </a:defRPr>
        </a:defPPr>
      </a:lstStyle>
    </a:tx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13">
        <a:dk1>
          <a:srgbClr val="000000"/>
        </a:dk1>
        <a:lt1>
          <a:srgbClr val="FFFFFF"/>
        </a:lt1>
        <a:dk2>
          <a:srgbClr val="0013C5"/>
        </a:dk2>
        <a:lt2>
          <a:srgbClr val="B2B2B2"/>
        </a:lt2>
        <a:accent1>
          <a:srgbClr val="B04359"/>
        </a:accent1>
        <a:accent2>
          <a:srgbClr val="006699"/>
        </a:accent2>
        <a:accent3>
          <a:srgbClr val="FFFFFF"/>
        </a:accent3>
        <a:accent4>
          <a:srgbClr val="000000"/>
        </a:accent4>
        <a:accent5>
          <a:srgbClr val="D4B0B5"/>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4">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5">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4FE37C"/>
        </a:folHlink>
      </a:clrScheme>
      <a:clrMap bg1="lt1" tx1="dk1" bg2="lt2" tx2="dk2" accent1="accent1" accent2="accent2" accent3="accent3" accent4="accent4" accent5="accent5" accent6="accent6" hlink="hlink" folHlink="folHlink"/>
    </a:extraClrScheme>
    <a:extraClrScheme>
      <a:clrScheme name="blank 16">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33CC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2 PowerPoint Template" id="{D7B672AD-6867-5340-8A92-CF8987CB46E7}" vid="{DC480036-1230-3A44-BB88-22D05ABB0AA4}"/>
    </a:ext>
  </a:extLst>
</a:theme>
</file>

<file path=ppt/theme/theme2.xml><?xml version="1.0" encoding="utf-8"?>
<a:theme xmlns:a="http://schemas.openxmlformats.org/drawingml/2006/main" name="EPRI 2022 Standard Template - DARK">
  <a:themeElements>
    <a:clrScheme name="Custom 2">
      <a:dk1>
        <a:srgbClr val="000000"/>
      </a:dk1>
      <a:lt1>
        <a:srgbClr val="FFFFFF"/>
      </a:lt1>
      <a:dk2>
        <a:srgbClr val="0043C8"/>
      </a:dk2>
      <a:lt2>
        <a:srgbClr val="929292"/>
      </a:lt2>
      <a:accent1>
        <a:srgbClr val="00B0F0"/>
      </a:accent1>
      <a:accent2>
        <a:srgbClr val="287A3D"/>
      </a:accent2>
      <a:accent3>
        <a:srgbClr val="F27B04"/>
      </a:accent3>
      <a:accent4>
        <a:srgbClr val="0070C0"/>
      </a:accent4>
      <a:accent5>
        <a:srgbClr val="C54343"/>
      </a:accent5>
      <a:accent6>
        <a:srgbClr val="2FC7C3"/>
      </a:accent6>
      <a:hlink>
        <a:srgbClr val="0070C0"/>
      </a:hlink>
      <a:folHlink>
        <a:srgbClr val="E05428"/>
      </a:folHlink>
    </a:clrScheme>
    <a:fontScheme name="EPRI 2019 PP Font Theme">
      <a:majorFont>
        <a:latin typeface="Century Gothic"/>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9525" cap="flat" cmpd="sng" algn="ctr">
          <a:solidFill>
            <a:schemeClr val="tx1"/>
          </a:solidFill>
          <a:prstDash val="solid"/>
          <a:round/>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R="0" algn="ctr" defTabSz="914400" rtl="0" eaLnBrk="0" fontAlgn="base" latinLnBrk="0" hangingPunct="0">
          <a:lnSpc>
            <a:spcPct val="100000"/>
          </a:lnSpc>
          <a:spcBef>
            <a:spcPts val="0"/>
          </a:spcBef>
          <a:spcAft>
            <a:spcPct val="0"/>
          </a:spcAft>
          <a:buClrTx/>
          <a:buSzTx/>
          <a:buFontTx/>
          <a:buNone/>
          <a:tabLst/>
          <a:defRPr kumimoji="0" sz="1800" b="0" i="0" u="none" strike="noStrike" cap="none" normalizeH="0" baseline="0" dirty="0">
            <a:ln>
              <a:noFill/>
            </a:ln>
            <a:solidFill>
              <a:schemeClr val="tx1"/>
            </a:solidFill>
            <a:effectLst/>
            <a:latin typeface="+mn-lt"/>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219075" marR="0" indent="-219075"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rgbClr val="000000"/>
            </a:solidFill>
            <a:effectLst/>
            <a:latin typeface="Arial" charset="0"/>
          </a:defRPr>
        </a:defPPr>
      </a:lstStyle>
    </a:lnDef>
    <a:txDef>
      <a:spPr>
        <a:noFill/>
      </a:spPr>
      <a:bodyPr wrap="square" rtlCol="0">
        <a:spAutoFit/>
      </a:bodyPr>
      <a:lstStyle>
        <a:defPPr algn="l">
          <a:spcBef>
            <a:spcPts val="0"/>
          </a:spcBef>
          <a:defRPr sz="1800" dirty="0" smtClean="0">
            <a:solidFill>
              <a:schemeClr val="tx1"/>
            </a:solidFill>
            <a:latin typeface="+mn-lt"/>
          </a:defRPr>
        </a:defPPr>
      </a:lstStyle>
    </a:tx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13">
        <a:dk1>
          <a:srgbClr val="000000"/>
        </a:dk1>
        <a:lt1>
          <a:srgbClr val="FFFFFF"/>
        </a:lt1>
        <a:dk2>
          <a:srgbClr val="0013C5"/>
        </a:dk2>
        <a:lt2>
          <a:srgbClr val="B2B2B2"/>
        </a:lt2>
        <a:accent1>
          <a:srgbClr val="B04359"/>
        </a:accent1>
        <a:accent2>
          <a:srgbClr val="006699"/>
        </a:accent2>
        <a:accent3>
          <a:srgbClr val="FFFFFF"/>
        </a:accent3>
        <a:accent4>
          <a:srgbClr val="000000"/>
        </a:accent4>
        <a:accent5>
          <a:srgbClr val="D4B0B5"/>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4">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5">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4FE37C"/>
        </a:folHlink>
      </a:clrScheme>
      <a:clrMap bg1="lt1" tx1="dk1" bg2="lt2" tx2="dk2" accent1="accent1" accent2="accent2" accent3="accent3" accent4="accent4" accent5="accent5" accent6="accent6" hlink="hlink" folHlink="folHlink"/>
    </a:extraClrScheme>
    <a:extraClrScheme>
      <a:clrScheme name="blank 16">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33CC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2 PowerPoint Template" id="{D7B672AD-6867-5340-8A92-CF8987CB46E7}" vid="{82D9B63E-E02E-9F4C-A267-D826F723C480}"/>
    </a:ext>
  </a:extLst>
</a:theme>
</file>

<file path=ppt/theme/theme3.xml><?xml version="1.0" encoding="utf-8"?>
<a:theme xmlns:a="http://schemas.openxmlformats.org/drawingml/2006/main" name="EPRI 50th Special Template - LIGHT">
  <a:themeElements>
    <a:clrScheme name="Custom 2">
      <a:dk1>
        <a:srgbClr val="000000"/>
      </a:dk1>
      <a:lt1>
        <a:srgbClr val="FFFFFF"/>
      </a:lt1>
      <a:dk2>
        <a:srgbClr val="0043C8"/>
      </a:dk2>
      <a:lt2>
        <a:srgbClr val="929292"/>
      </a:lt2>
      <a:accent1>
        <a:srgbClr val="00B0F0"/>
      </a:accent1>
      <a:accent2>
        <a:srgbClr val="287A3D"/>
      </a:accent2>
      <a:accent3>
        <a:srgbClr val="F27B04"/>
      </a:accent3>
      <a:accent4>
        <a:srgbClr val="0070C0"/>
      </a:accent4>
      <a:accent5>
        <a:srgbClr val="C54343"/>
      </a:accent5>
      <a:accent6>
        <a:srgbClr val="2FC7C3"/>
      </a:accent6>
      <a:hlink>
        <a:srgbClr val="0070C0"/>
      </a:hlink>
      <a:folHlink>
        <a:srgbClr val="E05428"/>
      </a:folHlink>
    </a:clrScheme>
    <a:fontScheme name="EPRI 2019 PP Font Theme">
      <a:majorFont>
        <a:latin typeface="Century Gothic"/>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9525" cap="flat" cmpd="sng" algn="ctr">
          <a:solidFill>
            <a:schemeClr val="tx1"/>
          </a:solidFill>
          <a:prstDash val="solid"/>
          <a:round/>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R="0" algn="ctr" defTabSz="914400" rtl="0" eaLnBrk="0" fontAlgn="base" latinLnBrk="0" hangingPunct="0">
          <a:lnSpc>
            <a:spcPct val="100000"/>
          </a:lnSpc>
          <a:spcBef>
            <a:spcPts val="0"/>
          </a:spcBef>
          <a:spcAft>
            <a:spcPct val="0"/>
          </a:spcAft>
          <a:buClrTx/>
          <a:buSzTx/>
          <a:buFontTx/>
          <a:buNone/>
          <a:tabLst/>
          <a:defRPr kumimoji="0" sz="1800" b="0" i="0" u="none" strike="noStrike" cap="none" normalizeH="0" baseline="0" dirty="0">
            <a:ln>
              <a:noFill/>
            </a:ln>
            <a:solidFill>
              <a:schemeClr val="tx1"/>
            </a:solidFill>
            <a:effectLst/>
            <a:latin typeface="+mn-lt"/>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219075" marR="0" indent="-219075"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rgbClr val="000000"/>
            </a:solidFill>
            <a:effectLst/>
            <a:latin typeface="Arial" charset="0"/>
          </a:defRPr>
        </a:defPPr>
      </a:lstStyle>
    </a:lnDef>
    <a:txDef>
      <a:spPr>
        <a:noFill/>
      </a:spPr>
      <a:bodyPr wrap="square" rtlCol="0">
        <a:spAutoFit/>
      </a:bodyPr>
      <a:lstStyle>
        <a:defPPr algn="l">
          <a:spcBef>
            <a:spcPts val="0"/>
          </a:spcBef>
          <a:defRPr sz="1800" dirty="0" smtClean="0">
            <a:solidFill>
              <a:schemeClr val="tx1"/>
            </a:solidFill>
            <a:latin typeface="+mn-lt"/>
          </a:defRPr>
        </a:defPPr>
      </a:lstStyle>
    </a:tx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13">
        <a:dk1>
          <a:srgbClr val="000000"/>
        </a:dk1>
        <a:lt1>
          <a:srgbClr val="FFFFFF"/>
        </a:lt1>
        <a:dk2>
          <a:srgbClr val="0013C5"/>
        </a:dk2>
        <a:lt2>
          <a:srgbClr val="B2B2B2"/>
        </a:lt2>
        <a:accent1>
          <a:srgbClr val="B04359"/>
        </a:accent1>
        <a:accent2>
          <a:srgbClr val="006699"/>
        </a:accent2>
        <a:accent3>
          <a:srgbClr val="FFFFFF"/>
        </a:accent3>
        <a:accent4>
          <a:srgbClr val="000000"/>
        </a:accent4>
        <a:accent5>
          <a:srgbClr val="D4B0B5"/>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4">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5">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4FE37C"/>
        </a:folHlink>
      </a:clrScheme>
      <a:clrMap bg1="lt1" tx1="dk1" bg2="lt2" tx2="dk2" accent1="accent1" accent2="accent2" accent3="accent3" accent4="accent4" accent5="accent5" accent6="accent6" hlink="hlink" folHlink="folHlink"/>
    </a:extraClrScheme>
    <a:extraClrScheme>
      <a:clrScheme name="blank 16">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33CC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2 PowerPoint Template" id="{D7B672AD-6867-5340-8A92-CF8987CB46E7}" vid="{45E758D3-C03E-014B-8020-8758DB3C42A0}"/>
    </a:ext>
  </a:extLst>
</a:theme>
</file>

<file path=ppt/theme/theme4.xml><?xml version="1.0" encoding="utf-8"?>
<a:theme xmlns:a="http://schemas.openxmlformats.org/drawingml/2006/main" name="EPRI 50th Special Template - DARK">
  <a:themeElements>
    <a:clrScheme name="Custom 2">
      <a:dk1>
        <a:srgbClr val="000000"/>
      </a:dk1>
      <a:lt1>
        <a:srgbClr val="FFFFFF"/>
      </a:lt1>
      <a:dk2>
        <a:srgbClr val="0043C8"/>
      </a:dk2>
      <a:lt2>
        <a:srgbClr val="929292"/>
      </a:lt2>
      <a:accent1>
        <a:srgbClr val="00B0F0"/>
      </a:accent1>
      <a:accent2>
        <a:srgbClr val="287A3D"/>
      </a:accent2>
      <a:accent3>
        <a:srgbClr val="F27B04"/>
      </a:accent3>
      <a:accent4>
        <a:srgbClr val="0070C0"/>
      </a:accent4>
      <a:accent5>
        <a:srgbClr val="C54343"/>
      </a:accent5>
      <a:accent6>
        <a:srgbClr val="2FC7C3"/>
      </a:accent6>
      <a:hlink>
        <a:srgbClr val="0070C0"/>
      </a:hlink>
      <a:folHlink>
        <a:srgbClr val="E05428"/>
      </a:folHlink>
    </a:clrScheme>
    <a:fontScheme name="EPRI 2019 PP Font Theme">
      <a:majorFont>
        <a:latin typeface="Century Gothic"/>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9525" cap="flat" cmpd="sng" algn="ctr">
          <a:solidFill>
            <a:schemeClr val="tx1"/>
          </a:solidFill>
          <a:prstDash val="solid"/>
          <a:round/>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R="0" algn="ctr" defTabSz="914400" rtl="0" eaLnBrk="0" fontAlgn="base" latinLnBrk="0" hangingPunct="0">
          <a:lnSpc>
            <a:spcPct val="100000"/>
          </a:lnSpc>
          <a:spcBef>
            <a:spcPts val="0"/>
          </a:spcBef>
          <a:spcAft>
            <a:spcPct val="0"/>
          </a:spcAft>
          <a:buClrTx/>
          <a:buSzTx/>
          <a:buFontTx/>
          <a:buNone/>
          <a:tabLst/>
          <a:defRPr kumimoji="0" sz="1800" b="0" i="0" u="none" strike="noStrike" cap="none" normalizeH="0" baseline="0" dirty="0">
            <a:ln>
              <a:noFill/>
            </a:ln>
            <a:solidFill>
              <a:schemeClr val="tx1"/>
            </a:solidFill>
            <a:effectLst/>
            <a:latin typeface="+mn-lt"/>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219075" marR="0" indent="-219075"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rgbClr val="000000"/>
            </a:solidFill>
            <a:effectLst/>
            <a:latin typeface="Arial" charset="0"/>
          </a:defRPr>
        </a:defPPr>
      </a:lstStyle>
    </a:lnDef>
    <a:txDef>
      <a:spPr>
        <a:noFill/>
      </a:spPr>
      <a:bodyPr wrap="square" rtlCol="0">
        <a:spAutoFit/>
      </a:bodyPr>
      <a:lstStyle>
        <a:defPPr algn="l">
          <a:spcBef>
            <a:spcPts val="0"/>
          </a:spcBef>
          <a:defRPr sz="1800" dirty="0" smtClean="0">
            <a:solidFill>
              <a:schemeClr val="tx1"/>
            </a:solidFill>
            <a:latin typeface="+mn-lt"/>
          </a:defRPr>
        </a:defPPr>
      </a:lstStyle>
    </a:tx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13">
        <a:dk1>
          <a:srgbClr val="000000"/>
        </a:dk1>
        <a:lt1>
          <a:srgbClr val="FFFFFF"/>
        </a:lt1>
        <a:dk2>
          <a:srgbClr val="0013C5"/>
        </a:dk2>
        <a:lt2>
          <a:srgbClr val="B2B2B2"/>
        </a:lt2>
        <a:accent1>
          <a:srgbClr val="B04359"/>
        </a:accent1>
        <a:accent2>
          <a:srgbClr val="006699"/>
        </a:accent2>
        <a:accent3>
          <a:srgbClr val="FFFFFF"/>
        </a:accent3>
        <a:accent4>
          <a:srgbClr val="000000"/>
        </a:accent4>
        <a:accent5>
          <a:srgbClr val="D4B0B5"/>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4">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5">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4FE37C"/>
        </a:folHlink>
      </a:clrScheme>
      <a:clrMap bg1="lt1" tx1="dk1" bg2="lt2" tx2="dk2" accent1="accent1" accent2="accent2" accent3="accent3" accent4="accent4" accent5="accent5" accent6="accent6" hlink="hlink" folHlink="folHlink"/>
    </a:extraClrScheme>
    <a:extraClrScheme>
      <a:clrScheme name="blank 16">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33CC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2 PowerPoint Template" id="{D7B672AD-6867-5340-8A92-CF8987CB46E7}" vid="{95F125AC-D9B7-1E44-91D2-34DC1EB8FE4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2022 50th Anniversary Template</Template>
  <TotalTime>167</TotalTime>
  <Words>1448</Words>
  <Application>Microsoft Office PowerPoint</Application>
  <PresentationFormat>Widescreen</PresentationFormat>
  <Paragraphs>181</Paragraphs>
  <Slides>30</Slides>
  <Notes>30</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30</vt:i4>
      </vt:variant>
    </vt:vector>
  </HeadingPairs>
  <TitlesOfParts>
    <vt:vector size="39" baseType="lpstr">
      <vt:lpstr>Arial</vt:lpstr>
      <vt:lpstr>Calibri</vt:lpstr>
      <vt:lpstr>Calibri Light</vt:lpstr>
      <vt:lpstr>Century Gothic</vt:lpstr>
      <vt:lpstr>Wingdings</vt:lpstr>
      <vt:lpstr>EPRI 2022 Standard Template - LIGHT</vt:lpstr>
      <vt:lpstr>EPRI 2022 Standard Template - DARK</vt:lpstr>
      <vt:lpstr>EPRI 50th Special Template - LIGHT</vt:lpstr>
      <vt:lpstr>EPRI 50th Special Template - DARK</vt:lpstr>
      <vt:lpstr>GICharm: A System Level Analysis Tool for Geomagnetic Disturbance Related Harmonics</vt:lpstr>
      <vt:lpstr>Speaker</vt:lpstr>
      <vt:lpstr>Agenda</vt:lpstr>
      <vt:lpstr>What is GIC?</vt:lpstr>
      <vt:lpstr>What is GIC?</vt:lpstr>
      <vt:lpstr>GIC Related Harmonics</vt:lpstr>
      <vt:lpstr>GIC Related Harmonics</vt:lpstr>
      <vt:lpstr>GIC Related Harmonics</vt:lpstr>
      <vt:lpstr>EPRI GICharm</vt:lpstr>
      <vt:lpstr>EPRI GICharm</vt:lpstr>
      <vt:lpstr>GICharm Capabilities</vt:lpstr>
      <vt:lpstr>Transformer Level Analysis</vt:lpstr>
      <vt:lpstr>Transformer Level Analysis</vt:lpstr>
      <vt:lpstr>Transformer Level Analysis</vt:lpstr>
      <vt:lpstr>System Level Analysis</vt:lpstr>
      <vt:lpstr>System Level Analysis</vt:lpstr>
      <vt:lpstr>System Level Analysis</vt:lpstr>
      <vt:lpstr>System Level Analysis</vt:lpstr>
      <vt:lpstr>System Level Analysis – Explore System Details</vt:lpstr>
      <vt:lpstr>System Level Analysis – Explore Simulation Results</vt:lpstr>
      <vt:lpstr>System Level Analysis – Explore Simulation Results</vt:lpstr>
      <vt:lpstr>PSS®E to OpenDSS Converter </vt:lpstr>
      <vt:lpstr>Validation Case and Other Cases to Explore</vt:lpstr>
      <vt:lpstr>Validation Case: FinGrid Experiment</vt:lpstr>
      <vt:lpstr>PowerPoint Presentation</vt:lpstr>
      <vt:lpstr>3-Bus Benchmark Case</vt:lpstr>
      <vt:lpstr>Other Test Cases to Explore</vt:lpstr>
      <vt:lpstr>Other Test Cases to Explore</vt:lpstr>
      <vt:lpstr>Thank you! Questions?</vt:lpstr>
      <vt:lpstr>PowerPoint Presentation</vt:lpstr>
    </vt:vector>
  </TitlesOfParts>
  <Manager/>
  <Company>Electric Power Research Institute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GICharm: A System Level Analysis Tool for Geomagnetic Disturbance Related Harmonics</dc:title>
  <dc:subject>Version 3.0</dc:subject>
  <dc:creator>Ovalle, Andres</dc:creator>
  <cp:keywords/>
  <dc:description>© 2022 Electric Power Research Institute, Inc. All rights reserved.</dc:description>
  <cp:lastModifiedBy>Ovalle, Andres</cp:lastModifiedBy>
  <cp:revision>12</cp:revision>
  <dcterms:created xsi:type="dcterms:W3CDTF">2022-05-09T20:45:02Z</dcterms:created>
  <dcterms:modified xsi:type="dcterms:W3CDTF">2022-05-12T14:31:47Z</dcterms:modified>
  <cp:category/>
</cp:coreProperties>
</file>